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7" r:id="rId5"/>
    <p:sldId id="285" r:id="rId6"/>
    <p:sldId id="333" r:id="rId7"/>
    <p:sldId id="323" r:id="rId8"/>
    <p:sldId id="286" r:id="rId9"/>
    <p:sldId id="287" r:id="rId10"/>
    <p:sldId id="288" r:id="rId11"/>
    <p:sldId id="289" r:id="rId12"/>
    <p:sldId id="290" r:id="rId13"/>
    <p:sldId id="291" r:id="rId14"/>
    <p:sldId id="363" r:id="rId15"/>
    <p:sldId id="321" r:id="rId16"/>
    <p:sldId id="300" r:id="rId17"/>
    <p:sldId id="361" r:id="rId18"/>
    <p:sldId id="299" r:id="rId19"/>
    <p:sldId id="301" r:id="rId20"/>
    <p:sldId id="362" r:id="rId21"/>
    <p:sldId id="294" r:id="rId22"/>
    <p:sldId id="355" r:id="rId23"/>
    <p:sldId id="344" r:id="rId24"/>
    <p:sldId id="353" r:id="rId25"/>
    <p:sldId id="354" r:id="rId26"/>
    <p:sldId id="357" r:id="rId27"/>
    <p:sldId id="358" r:id="rId28"/>
    <p:sldId id="341" r:id="rId29"/>
    <p:sldId id="318" r:id="rId30"/>
    <p:sldId id="281" r:id="rId31"/>
    <p:sldId id="343" r:id="rId3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603927-FD9D-4256-ABF5-05F36A539271}" v="61" dt="2024-06-10T18:56:03.0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44" autoAdjust="0"/>
    <p:restoredTop sz="94665"/>
  </p:normalViewPr>
  <p:slideViewPr>
    <p:cSldViewPr snapToGrid="0">
      <p:cViewPr varScale="1">
        <p:scale>
          <a:sx n="74" d="100"/>
          <a:sy n="74" d="100"/>
        </p:scale>
        <p:origin x="61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ra Mackey" userId="5bb9076e-7a4b-4471-8d99-16100205141b" providerId="ADAL" clId="{68603927-FD9D-4256-ABF5-05F36A539271}"/>
    <pc:docChg chg="undo redo custSel addSld delSld modSld sldOrd">
      <pc:chgData name="Alexandra Mackey" userId="5bb9076e-7a4b-4471-8d99-16100205141b" providerId="ADAL" clId="{68603927-FD9D-4256-ABF5-05F36A539271}" dt="2024-06-10T19:16:38.789" v="2030" actId="478"/>
      <pc:docMkLst>
        <pc:docMk/>
      </pc:docMkLst>
      <pc:sldChg chg="modSp del mod">
        <pc:chgData name="Alexandra Mackey" userId="5bb9076e-7a4b-4471-8d99-16100205141b" providerId="ADAL" clId="{68603927-FD9D-4256-ABF5-05F36A539271}" dt="2024-06-10T14:25:31.133" v="342" actId="47"/>
        <pc:sldMkLst>
          <pc:docMk/>
          <pc:sldMk cId="2480923069" sldId="272"/>
        </pc:sldMkLst>
        <pc:spChg chg="mod">
          <ac:chgData name="Alexandra Mackey" userId="5bb9076e-7a4b-4471-8d99-16100205141b" providerId="ADAL" clId="{68603927-FD9D-4256-ABF5-05F36A539271}" dt="2024-06-10T12:04:12.720" v="124" actId="255"/>
          <ac:spMkLst>
            <pc:docMk/>
            <pc:sldMk cId="2480923069" sldId="272"/>
            <ac:spMk id="2" creationId="{F6ED6969-68B4-5B7C-F490-851EADB232E3}"/>
          </ac:spMkLst>
        </pc:spChg>
        <pc:spChg chg="mod">
          <ac:chgData name="Alexandra Mackey" userId="5bb9076e-7a4b-4471-8d99-16100205141b" providerId="ADAL" clId="{68603927-FD9D-4256-ABF5-05F36A539271}" dt="2024-06-10T12:04:26.965" v="125" actId="20577"/>
          <ac:spMkLst>
            <pc:docMk/>
            <pc:sldMk cId="2480923069" sldId="272"/>
            <ac:spMk id="7" creationId="{EF9E87EE-5D6C-07C8-6959-A12B8D2882DB}"/>
          </ac:spMkLst>
        </pc:spChg>
      </pc:sldChg>
      <pc:sldChg chg="addSp delSp modSp del mod">
        <pc:chgData name="Alexandra Mackey" userId="5bb9076e-7a4b-4471-8d99-16100205141b" providerId="ADAL" clId="{68603927-FD9D-4256-ABF5-05F36A539271}" dt="2024-06-10T12:09:51.480" v="198" actId="47"/>
        <pc:sldMkLst>
          <pc:docMk/>
          <pc:sldMk cId="3346250992" sldId="282"/>
        </pc:sldMkLst>
        <pc:spChg chg="mod">
          <ac:chgData name="Alexandra Mackey" userId="5bb9076e-7a4b-4471-8d99-16100205141b" providerId="ADAL" clId="{68603927-FD9D-4256-ABF5-05F36A539271}" dt="2024-06-10T12:06:01.042" v="154" actId="5793"/>
          <ac:spMkLst>
            <pc:docMk/>
            <pc:sldMk cId="3346250992" sldId="282"/>
            <ac:spMk id="2" creationId="{A740A23C-3FBD-F754-1739-06D092B12E03}"/>
          </ac:spMkLst>
        </pc:spChg>
        <pc:spChg chg="del">
          <ac:chgData name="Alexandra Mackey" userId="5bb9076e-7a4b-4471-8d99-16100205141b" providerId="ADAL" clId="{68603927-FD9D-4256-ABF5-05F36A539271}" dt="2024-06-10T12:06:09.200" v="155" actId="478"/>
          <ac:spMkLst>
            <pc:docMk/>
            <pc:sldMk cId="3346250992" sldId="282"/>
            <ac:spMk id="17" creationId="{8A1902F7-8E4E-D2C3-6154-94194EC8DC25}"/>
          </ac:spMkLst>
        </pc:spChg>
        <pc:spChg chg="add mod">
          <ac:chgData name="Alexandra Mackey" userId="5bb9076e-7a4b-4471-8d99-16100205141b" providerId="ADAL" clId="{68603927-FD9D-4256-ABF5-05F36A539271}" dt="2024-06-10T12:08:31.586" v="177" actId="1076"/>
          <ac:spMkLst>
            <pc:docMk/>
            <pc:sldMk cId="3346250992" sldId="282"/>
            <ac:spMk id="26" creationId="{52A80635-FD61-6500-92AE-FF1E32628CB2}"/>
          </ac:spMkLst>
        </pc:spChg>
        <pc:spChg chg="add mod">
          <ac:chgData name="Alexandra Mackey" userId="5bb9076e-7a4b-4471-8d99-16100205141b" providerId="ADAL" clId="{68603927-FD9D-4256-ABF5-05F36A539271}" dt="2024-06-10T12:09:07.611" v="197" actId="1076"/>
          <ac:spMkLst>
            <pc:docMk/>
            <pc:sldMk cId="3346250992" sldId="282"/>
            <ac:spMk id="27" creationId="{76F733AF-0063-432E-138E-1BD8FAF946F5}"/>
          </ac:spMkLst>
        </pc:spChg>
        <pc:spChg chg="mod">
          <ac:chgData name="Alexandra Mackey" userId="5bb9076e-7a4b-4471-8d99-16100205141b" providerId="ADAL" clId="{68603927-FD9D-4256-ABF5-05F36A539271}" dt="2024-06-10T12:07:02.998" v="161" actId="1076"/>
          <ac:spMkLst>
            <pc:docMk/>
            <pc:sldMk cId="3346250992" sldId="282"/>
            <ac:spMk id="66" creationId="{D277605C-F72B-DD33-A92A-013611F383F2}"/>
          </ac:spMkLst>
        </pc:spChg>
        <pc:cxnChg chg="add mod">
          <ac:chgData name="Alexandra Mackey" userId="5bb9076e-7a4b-4471-8d99-16100205141b" providerId="ADAL" clId="{68603927-FD9D-4256-ABF5-05F36A539271}" dt="2024-06-10T12:08:14.768" v="172" actId="14100"/>
          <ac:cxnSpMkLst>
            <pc:docMk/>
            <pc:sldMk cId="3346250992" sldId="282"/>
            <ac:cxnSpMk id="3" creationId="{4DCA1B51-AB7B-28EC-5836-E886819D92B4}"/>
          </ac:cxnSpMkLst>
        </pc:cxnChg>
        <pc:cxnChg chg="del">
          <ac:chgData name="Alexandra Mackey" userId="5bb9076e-7a4b-4471-8d99-16100205141b" providerId="ADAL" clId="{68603927-FD9D-4256-ABF5-05F36A539271}" dt="2024-06-10T12:06:11.652" v="156" actId="478"/>
          <ac:cxnSpMkLst>
            <pc:docMk/>
            <pc:sldMk cId="3346250992" sldId="282"/>
            <ac:cxnSpMk id="12" creationId="{DD3C4EFE-067D-A5B7-04F7-02C61CDD13D5}"/>
          </ac:cxnSpMkLst>
        </pc:cxnChg>
        <pc:cxnChg chg="add mod">
          <ac:chgData name="Alexandra Mackey" userId="5bb9076e-7a4b-4471-8d99-16100205141b" providerId="ADAL" clId="{68603927-FD9D-4256-ABF5-05F36A539271}" dt="2024-06-10T12:07:58.556" v="168"/>
          <ac:cxnSpMkLst>
            <pc:docMk/>
            <pc:sldMk cId="3346250992" sldId="282"/>
            <ac:cxnSpMk id="21" creationId="{4E5F87EB-6E4D-1A69-9969-1CCD502FA934}"/>
          </ac:cxnSpMkLst>
        </pc:cxnChg>
      </pc:sldChg>
      <pc:sldChg chg="modSp mod">
        <pc:chgData name="Alexandra Mackey" userId="5bb9076e-7a4b-4471-8d99-16100205141b" providerId="ADAL" clId="{68603927-FD9D-4256-ABF5-05F36A539271}" dt="2024-06-10T14:25:07.166" v="341" actId="20577"/>
        <pc:sldMkLst>
          <pc:docMk/>
          <pc:sldMk cId="2304018925" sldId="285"/>
        </pc:sldMkLst>
        <pc:spChg chg="mod">
          <ac:chgData name="Alexandra Mackey" userId="5bb9076e-7a4b-4471-8d99-16100205141b" providerId="ADAL" clId="{68603927-FD9D-4256-ABF5-05F36A539271}" dt="2024-06-10T14:25:07.166" v="341" actId="20577"/>
          <ac:spMkLst>
            <pc:docMk/>
            <pc:sldMk cId="2304018925" sldId="285"/>
            <ac:spMk id="2" creationId="{9E391681-6203-DF3D-84D0-3C918CDD8F9F}"/>
          </ac:spMkLst>
        </pc:spChg>
      </pc:sldChg>
      <pc:sldChg chg="addSp delSp modSp mod ord">
        <pc:chgData name="Alexandra Mackey" userId="5bb9076e-7a4b-4471-8d99-16100205141b" providerId="ADAL" clId="{68603927-FD9D-4256-ABF5-05F36A539271}" dt="2024-06-10T18:59:05.606" v="2013" actId="1076"/>
        <pc:sldMkLst>
          <pc:docMk/>
          <pc:sldMk cId="1193497098" sldId="286"/>
        </pc:sldMkLst>
        <pc:spChg chg="add del mod">
          <ac:chgData name="Alexandra Mackey" userId="5bb9076e-7a4b-4471-8d99-16100205141b" providerId="ADAL" clId="{68603927-FD9D-4256-ABF5-05F36A539271}" dt="2024-06-10T18:48:04.382" v="1668" actId="478"/>
          <ac:spMkLst>
            <pc:docMk/>
            <pc:sldMk cId="1193497098" sldId="286"/>
            <ac:spMk id="2" creationId="{489C0408-23EA-C24D-51D6-B8C85862E19D}"/>
          </ac:spMkLst>
        </pc:spChg>
        <pc:spChg chg="del mod">
          <ac:chgData name="Alexandra Mackey" userId="5bb9076e-7a4b-4471-8d99-16100205141b" providerId="ADAL" clId="{68603927-FD9D-4256-ABF5-05F36A539271}" dt="2024-06-10T14:26:41.741" v="352" actId="478"/>
          <ac:spMkLst>
            <pc:docMk/>
            <pc:sldMk cId="1193497098" sldId="286"/>
            <ac:spMk id="2" creationId="{A1A98F73-A038-01FB-0037-7B548856D29E}"/>
          </ac:spMkLst>
        </pc:spChg>
        <pc:spChg chg="add del mod">
          <ac:chgData name="Alexandra Mackey" userId="5bb9076e-7a4b-4471-8d99-16100205141b" providerId="ADAL" clId="{68603927-FD9D-4256-ABF5-05F36A539271}" dt="2024-06-10T14:27:10.356" v="356"/>
          <ac:spMkLst>
            <pc:docMk/>
            <pc:sldMk cId="1193497098" sldId="286"/>
            <ac:spMk id="4" creationId="{0E6A1703-4FB1-257E-5864-9E45A5ADF048}"/>
          </ac:spMkLst>
        </pc:spChg>
        <pc:spChg chg="add del mod">
          <ac:chgData name="Alexandra Mackey" userId="5bb9076e-7a4b-4471-8d99-16100205141b" providerId="ADAL" clId="{68603927-FD9D-4256-ABF5-05F36A539271}" dt="2024-06-10T14:27:23.969" v="358" actId="478"/>
          <ac:spMkLst>
            <pc:docMk/>
            <pc:sldMk cId="1193497098" sldId="286"/>
            <ac:spMk id="5" creationId="{BE8E4776-D143-72D1-A8D9-40CB1024CF15}"/>
          </ac:spMkLst>
        </pc:spChg>
        <pc:spChg chg="add mod ord">
          <ac:chgData name="Alexandra Mackey" userId="5bb9076e-7a4b-4471-8d99-16100205141b" providerId="ADAL" clId="{68603927-FD9D-4256-ABF5-05F36A539271}" dt="2024-06-10T18:59:05.606" v="2013" actId="1076"/>
          <ac:spMkLst>
            <pc:docMk/>
            <pc:sldMk cId="1193497098" sldId="286"/>
            <ac:spMk id="13" creationId="{70444737-CF89-3A82-5A08-6FA1394C5274}"/>
          </ac:spMkLst>
        </pc:spChg>
        <pc:spChg chg="add mod">
          <ac:chgData name="Alexandra Mackey" userId="5bb9076e-7a4b-4471-8d99-16100205141b" providerId="ADAL" clId="{68603927-FD9D-4256-ABF5-05F36A539271}" dt="2024-06-10T18:58:41.952" v="1998" actId="12"/>
          <ac:spMkLst>
            <pc:docMk/>
            <pc:sldMk cId="1193497098" sldId="286"/>
            <ac:spMk id="14" creationId="{7B2A485E-DC10-6130-B640-15F9F4A4B998}"/>
          </ac:spMkLst>
        </pc:spChg>
        <pc:spChg chg="add del mod">
          <ac:chgData name="Alexandra Mackey" userId="5bb9076e-7a4b-4471-8d99-16100205141b" providerId="ADAL" clId="{68603927-FD9D-4256-ABF5-05F36A539271}" dt="2024-06-10T14:38:22.681" v="708" actId="478"/>
          <ac:spMkLst>
            <pc:docMk/>
            <pc:sldMk cId="1193497098" sldId="286"/>
            <ac:spMk id="15" creationId="{08035479-512B-124B-68E1-0BDBE315E42F}"/>
          </ac:spMkLst>
        </pc:spChg>
        <pc:spChg chg="add del mod">
          <ac:chgData name="Alexandra Mackey" userId="5bb9076e-7a4b-4471-8d99-16100205141b" providerId="ADAL" clId="{68603927-FD9D-4256-ABF5-05F36A539271}" dt="2024-06-10T14:45:31.948" v="785" actId="478"/>
          <ac:spMkLst>
            <pc:docMk/>
            <pc:sldMk cId="1193497098" sldId="286"/>
            <ac:spMk id="16" creationId="{248B0F7C-35D0-F565-D729-C5BBB72AE65D}"/>
          </ac:spMkLst>
        </pc:spChg>
        <pc:spChg chg="add del mod">
          <ac:chgData name="Alexandra Mackey" userId="5bb9076e-7a4b-4471-8d99-16100205141b" providerId="ADAL" clId="{68603927-FD9D-4256-ABF5-05F36A539271}" dt="2024-06-10T14:43:12.441" v="771" actId="478"/>
          <ac:spMkLst>
            <pc:docMk/>
            <pc:sldMk cId="1193497098" sldId="286"/>
            <ac:spMk id="17" creationId="{A5409D4A-5CEC-7F14-D6A9-CB3D4F04C08B}"/>
          </ac:spMkLst>
        </pc:spChg>
        <pc:spChg chg="add mod">
          <ac:chgData name="Alexandra Mackey" userId="5bb9076e-7a4b-4471-8d99-16100205141b" providerId="ADAL" clId="{68603927-FD9D-4256-ABF5-05F36A539271}" dt="2024-06-10T18:42:10.237" v="1577" actId="1076"/>
          <ac:spMkLst>
            <pc:docMk/>
            <pc:sldMk cId="1193497098" sldId="286"/>
            <ac:spMk id="18" creationId="{11424686-0E63-1476-CAF8-18EDB017186B}"/>
          </ac:spMkLst>
        </pc:spChg>
        <pc:spChg chg="add mod">
          <ac:chgData name="Alexandra Mackey" userId="5bb9076e-7a4b-4471-8d99-16100205141b" providerId="ADAL" clId="{68603927-FD9D-4256-ABF5-05F36A539271}" dt="2024-06-10T18:42:05.528" v="1576" actId="1076"/>
          <ac:spMkLst>
            <pc:docMk/>
            <pc:sldMk cId="1193497098" sldId="286"/>
            <ac:spMk id="19" creationId="{94E20D6F-BC2B-F63A-6D0E-8353BCABD63E}"/>
          </ac:spMkLst>
        </pc:spChg>
        <pc:picChg chg="add del mod">
          <ac:chgData name="Alexandra Mackey" userId="5bb9076e-7a4b-4471-8d99-16100205141b" providerId="ADAL" clId="{68603927-FD9D-4256-ABF5-05F36A539271}" dt="2024-06-10T14:34:36.836" v="678" actId="478"/>
          <ac:picMkLst>
            <pc:docMk/>
            <pc:sldMk cId="1193497098" sldId="286"/>
            <ac:picMk id="3" creationId="{11B9B7D3-9D1F-6B52-E60C-ACE51E3870AB}"/>
          </ac:picMkLst>
        </pc:picChg>
        <pc:picChg chg="add del mod">
          <ac:chgData name="Alexandra Mackey" userId="5bb9076e-7a4b-4471-8d99-16100205141b" providerId="ADAL" clId="{68603927-FD9D-4256-ABF5-05F36A539271}" dt="2024-06-10T14:28:59.497" v="366" actId="478"/>
          <ac:picMkLst>
            <pc:docMk/>
            <pc:sldMk cId="1193497098" sldId="286"/>
            <ac:picMk id="8" creationId="{3BED4515-DF80-6EED-F535-4E20F5BFAD8F}"/>
          </ac:picMkLst>
        </pc:picChg>
        <pc:picChg chg="del">
          <ac:chgData name="Alexandra Mackey" userId="5bb9076e-7a4b-4471-8d99-16100205141b" providerId="ADAL" clId="{68603927-FD9D-4256-ABF5-05F36A539271}" dt="2024-06-10T14:27:10.356" v="354" actId="478"/>
          <ac:picMkLst>
            <pc:docMk/>
            <pc:sldMk cId="1193497098" sldId="286"/>
            <ac:picMk id="9" creationId="{4C6575E3-ACCE-185D-7AAC-3AE5A7CC3AA0}"/>
          </ac:picMkLst>
        </pc:picChg>
        <pc:picChg chg="add del mod">
          <ac:chgData name="Alexandra Mackey" userId="5bb9076e-7a4b-4471-8d99-16100205141b" providerId="ADAL" clId="{68603927-FD9D-4256-ABF5-05F36A539271}" dt="2024-06-10T14:29:01.270" v="367" actId="478"/>
          <ac:picMkLst>
            <pc:docMk/>
            <pc:sldMk cId="1193497098" sldId="286"/>
            <ac:picMk id="12" creationId="{F63CDD79-6131-9358-BDC1-1EE518672D3E}"/>
          </ac:picMkLst>
        </pc:picChg>
      </pc:sldChg>
      <pc:sldChg chg="addSp delSp modSp mod">
        <pc:chgData name="Alexandra Mackey" userId="5bb9076e-7a4b-4471-8d99-16100205141b" providerId="ADAL" clId="{68603927-FD9D-4256-ABF5-05F36A539271}" dt="2024-06-10T18:58:22.994" v="1987" actId="255"/>
        <pc:sldMkLst>
          <pc:docMk/>
          <pc:sldMk cId="1867107409" sldId="287"/>
        </pc:sldMkLst>
        <pc:spChg chg="add mod">
          <ac:chgData name="Alexandra Mackey" userId="5bb9076e-7a4b-4471-8d99-16100205141b" providerId="ADAL" clId="{68603927-FD9D-4256-ABF5-05F36A539271}" dt="2024-06-10T18:58:22.994" v="1987" actId="255"/>
          <ac:spMkLst>
            <pc:docMk/>
            <pc:sldMk cId="1867107409" sldId="287"/>
            <ac:spMk id="13" creationId="{1F163175-DADD-B749-8CFD-A876E9454DDB}"/>
          </ac:spMkLst>
        </pc:spChg>
        <pc:picChg chg="add del mod">
          <ac:chgData name="Alexandra Mackey" userId="5bb9076e-7a4b-4471-8d99-16100205141b" providerId="ADAL" clId="{68603927-FD9D-4256-ABF5-05F36A539271}" dt="2024-06-10T14:50:04.050" v="893" actId="478"/>
          <ac:picMkLst>
            <pc:docMk/>
            <pc:sldMk cId="1867107409" sldId="287"/>
            <ac:picMk id="3" creationId="{20A47B5F-AC62-8E9F-77C7-E1F8DFA8FE52}"/>
          </ac:picMkLst>
        </pc:picChg>
        <pc:picChg chg="del mod">
          <ac:chgData name="Alexandra Mackey" userId="5bb9076e-7a4b-4471-8d99-16100205141b" providerId="ADAL" clId="{68603927-FD9D-4256-ABF5-05F36A539271}" dt="2024-06-10T14:52:20.617" v="986" actId="478"/>
          <ac:picMkLst>
            <pc:docMk/>
            <pc:sldMk cId="1867107409" sldId="287"/>
            <ac:picMk id="9" creationId="{4C6575E3-ACCE-185D-7AAC-3AE5A7CC3AA0}"/>
          </ac:picMkLst>
        </pc:picChg>
      </pc:sldChg>
      <pc:sldChg chg="addSp delSp modSp mod">
        <pc:chgData name="Alexandra Mackey" userId="5bb9076e-7a4b-4471-8d99-16100205141b" providerId="ADAL" clId="{68603927-FD9D-4256-ABF5-05F36A539271}" dt="2024-06-10T18:58:14.250" v="1986" actId="255"/>
        <pc:sldMkLst>
          <pc:docMk/>
          <pc:sldMk cId="3359240950" sldId="288"/>
        </pc:sldMkLst>
        <pc:spChg chg="add mod">
          <ac:chgData name="Alexandra Mackey" userId="5bb9076e-7a4b-4471-8d99-16100205141b" providerId="ADAL" clId="{68603927-FD9D-4256-ABF5-05F36A539271}" dt="2024-06-10T18:58:14.250" v="1986" actId="255"/>
          <ac:spMkLst>
            <pc:docMk/>
            <pc:sldMk cId="3359240950" sldId="288"/>
            <ac:spMk id="3" creationId="{C3A776DC-4813-0C04-838C-99AEF2A5D42E}"/>
          </ac:spMkLst>
        </pc:spChg>
        <pc:picChg chg="del">
          <ac:chgData name="Alexandra Mackey" userId="5bb9076e-7a4b-4471-8d99-16100205141b" providerId="ADAL" clId="{68603927-FD9D-4256-ABF5-05F36A539271}" dt="2024-06-10T18:46:06.034" v="1599" actId="478"/>
          <ac:picMkLst>
            <pc:docMk/>
            <pc:sldMk cId="3359240950" sldId="288"/>
            <ac:picMk id="8" creationId="{F56937C5-DA25-6718-23D4-4B239FD297F2}"/>
          </ac:picMkLst>
        </pc:picChg>
        <pc:picChg chg="del">
          <ac:chgData name="Alexandra Mackey" userId="5bb9076e-7a4b-4471-8d99-16100205141b" providerId="ADAL" clId="{68603927-FD9D-4256-ABF5-05F36A539271}" dt="2024-06-10T14:53:13.817" v="992" actId="478"/>
          <ac:picMkLst>
            <pc:docMk/>
            <pc:sldMk cId="3359240950" sldId="288"/>
            <ac:picMk id="9" creationId="{4C6575E3-ACCE-185D-7AAC-3AE5A7CC3AA0}"/>
          </ac:picMkLst>
        </pc:picChg>
        <pc:picChg chg="add mod">
          <ac:chgData name="Alexandra Mackey" userId="5bb9076e-7a4b-4471-8d99-16100205141b" providerId="ADAL" clId="{68603927-FD9D-4256-ABF5-05F36A539271}" dt="2024-06-10T18:46:14.307" v="1603" actId="1076"/>
          <ac:picMkLst>
            <pc:docMk/>
            <pc:sldMk cId="3359240950" sldId="288"/>
            <ac:picMk id="11" creationId="{10408D01-8BF1-9B8F-BEE1-695C78E4CCD9}"/>
          </ac:picMkLst>
        </pc:picChg>
      </pc:sldChg>
      <pc:sldChg chg="addSp delSp modSp mod">
        <pc:chgData name="Alexandra Mackey" userId="5bb9076e-7a4b-4471-8d99-16100205141b" providerId="ADAL" clId="{68603927-FD9D-4256-ABF5-05F36A539271}" dt="2024-06-10T18:59:21.547" v="2015" actId="5793"/>
        <pc:sldMkLst>
          <pc:docMk/>
          <pc:sldMk cId="2248208993" sldId="289"/>
        </pc:sldMkLst>
        <pc:spChg chg="add mod">
          <ac:chgData name="Alexandra Mackey" userId="5bb9076e-7a4b-4471-8d99-16100205141b" providerId="ADAL" clId="{68603927-FD9D-4256-ABF5-05F36A539271}" dt="2024-06-10T18:59:21.547" v="2015" actId="5793"/>
          <ac:spMkLst>
            <pc:docMk/>
            <pc:sldMk cId="2248208993" sldId="289"/>
            <ac:spMk id="3" creationId="{9F886DA7-0331-E515-B167-4796DBD0CBFC}"/>
          </ac:spMkLst>
        </pc:spChg>
        <pc:picChg chg="del">
          <ac:chgData name="Alexandra Mackey" userId="5bb9076e-7a4b-4471-8d99-16100205141b" providerId="ADAL" clId="{68603927-FD9D-4256-ABF5-05F36A539271}" dt="2024-06-10T14:53:58.054" v="997" actId="478"/>
          <ac:picMkLst>
            <pc:docMk/>
            <pc:sldMk cId="2248208993" sldId="289"/>
            <ac:picMk id="9" creationId="{4C6575E3-ACCE-185D-7AAC-3AE5A7CC3AA0}"/>
          </ac:picMkLst>
        </pc:picChg>
      </pc:sldChg>
      <pc:sldChg chg="addSp delSp modSp mod">
        <pc:chgData name="Alexandra Mackey" userId="5bb9076e-7a4b-4471-8d99-16100205141b" providerId="ADAL" clId="{68603927-FD9D-4256-ABF5-05F36A539271}" dt="2024-06-10T18:59:29.319" v="2017" actId="5793"/>
        <pc:sldMkLst>
          <pc:docMk/>
          <pc:sldMk cId="655633699" sldId="290"/>
        </pc:sldMkLst>
        <pc:spChg chg="add del mod">
          <ac:chgData name="Alexandra Mackey" userId="5bb9076e-7a4b-4471-8d99-16100205141b" providerId="ADAL" clId="{68603927-FD9D-4256-ABF5-05F36A539271}" dt="2024-06-10T14:55:04.536" v="1021" actId="478"/>
          <ac:spMkLst>
            <pc:docMk/>
            <pc:sldMk cId="655633699" sldId="290"/>
            <ac:spMk id="8" creationId="{3F511897-F9E9-377B-765A-088F8F6D8878}"/>
          </ac:spMkLst>
        </pc:spChg>
        <pc:spChg chg="add mod">
          <ac:chgData name="Alexandra Mackey" userId="5bb9076e-7a4b-4471-8d99-16100205141b" providerId="ADAL" clId="{68603927-FD9D-4256-ABF5-05F36A539271}" dt="2024-06-10T18:59:29.319" v="2017" actId="5793"/>
          <ac:spMkLst>
            <pc:docMk/>
            <pc:sldMk cId="655633699" sldId="290"/>
            <ac:spMk id="11" creationId="{9A41DF10-017F-52CC-6516-B9D2F767C7E6}"/>
          </ac:spMkLst>
        </pc:spChg>
        <pc:picChg chg="del">
          <ac:chgData name="Alexandra Mackey" userId="5bb9076e-7a4b-4471-8d99-16100205141b" providerId="ADAL" clId="{68603927-FD9D-4256-ABF5-05F36A539271}" dt="2024-06-10T14:54:53.766" v="1018" actId="478"/>
          <ac:picMkLst>
            <pc:docMk/>
            <pc:sldMk cId="655633699" sldId="290"/>
            <ac:picMk id="9" creationId="{4C6575E3-ACCE-185D-7AAC-3AE5A7CC3AA0}"/>
          </ac:picMkLst>
        </pc:picChg>
      </pc:sldChg>
      <pc:sldChg chg="addSp delSp modSp mod">
        <pc:chgData name="Alexandra Mackey" userId="5bb9076e-7a4b-4471-8d99-16100205141b" providerId="ADAL" clId="{68603927-FD9D-4256-ABF5-05F36A539271}" dt="2024-06-10T18:57:46.359" v="1983" actId="2711"/>
        <pc:sldMkLst>
          <pc:docMk/>
          <pc:sldMk cId="551380271" sldId="291"/>
        </pc:sldMkLst>
        <pc:spChg chg="add mod">
          <ac:chgData name="Alexandra Mackey" userId="5bb9076e-7a4b-4471-8d99-16100205141b" providerId="ADAL" clId="{68603927-FD9D-4256-ABF5-05F36A539271}" dt="2024-06-10T18:57:46.359" v="1983" actId="2711"/>
          <ac:spMkLst>
            <pc:docMk/>
            <pc:sldMk cId="551380271" sldId="291"/>
            <ac:spMk id="4" creationId="{0FEE4A1C-4F5C-1477-DF30-6D22B2738359}"/>
          </ac:spMkLst>
        </pc:spChg>
        <pc:picChg chg="mod">
          <ac:chgData name="Alexandra Mackey" userId="5bb9076e-7a4b-4471-8d99-16100205141b" providerId="ADAL" clId="{68603927-FD9D-4256-ABF5-05F36A539271}" dt="2024-06-10T14:56:17.060" v="1039" actId="1076"/>
          <ac:picMkLst>
            <pc:docMk/>
            <pc:sldMk cId="551380271" sldId="291"/>
            <ac:picMk id="2" creationId="{8D3A5BFC-3969-9A4C-F8D0-335B7E0AAFC3}"/>
          </ac:picMkLst>
        </pc:picChg>
        <pc:picChg chg="del mod">
          <ac:chgData name="Alexandra Mackey" userId="5bb9076e-7a4b-4471-8d99-16100205141b" providerId="ADAL" clId="{68603927-FD9D-4256-ABF5-05F36A539271}" dt="2024-06-10T14:55:44.962" v="1031" actId="478"/>
          <ac:picMkLst>
            <pc:docMk/>
            <pc:sldMk cId="551380271" sldId="291"/>
            <ac:picMk id="9" creationId="{4C6575E3-ACCE-185D-7AAC-3AE5A7CC3AA0}"/>
          </ac:picMkLst>
        </pc:picChg>
      </pc:sldChg>
      <pc:sldChg chg="del">
        <pc:chgData name="Alexandra Mackey" userId="5bb9076e-7a4b-4471-8d99-16100205141b" providerId="ADAL" clId="{68603927-FD9D-4256-ABF5-05F36A539271}" dt="2024-06-10T14:48:24.053" v="888" actId="47"/>
        <pc:sldMkLst>
          <pc:docMk/>
          <pc:sldMk cId="2176981510" sldId="292"/>
        </pc:sldMkLst>
      </pc:sldChg>
      <pc:sldChg chg="ord">
        <pc:chgData name="Alexandra Mackey" userId="5bb9076e-7a4b-4471-8d99-16100205141b" providerId="ADAL" clId="{68603927-FD9D-4256-ABF5-05F36A539271}" dt="2024-06-10T16:06:07.397" v="1213"/>
        <pc:sldMkLst>
          <pc:docMk/>
          <pc:sldMk cId="995331491" sldId="299"/>
        </pc:sldMkLst>
      </pc:sldChg>
      <pc:sldChg chg="modSp mod ord">
        <pc:chgData name="Alexandra Mackey" userId="5bb9076e-7a4b-4471-8d99-16100205141b" providerId="ADAL" clId="{68603927-FD9D-4256-ABF5-05F36A539271}" dt="2024-06-10T16:05:56.306" v="1207"/>
        <pc:sldMkLst>
          <pc:docMk/>
          <pc:sldMk cId="3988833198" sldId="300"/>
        </pc:sldMkLst>
        <pc:spChg chg="mod">
          <ac:chgData name="Alexandra Mackey" userId="5bb9076e-7a4b-4471-8d99-16100205141b" providerId="ADAL" clId="{68603927-FD9D-4256-ABF5-05F36A539271}" dt="2024-06-10T12:14:33.914" v="215" actId="5793"/>
          <ac:spMkLst>
            <pc:docMk/>
            <pc:sldMk cId="3988833198" sldId="300"/>
            <ac:spMk id="14" creationId="{9E542755-8ADE-0FC7-5F57-E397451CCA66}"/>
          </ac:spMkLst>
        </pc:spChg>
      </pc:sldChg>
      <pc:sldChg chg="addSp delSp modSp add del mod ord">
        <pc:chgData name="Alexandra Mackey" userId="5bb9076e-7a4b-4471-8d99-16100205141b" providerId="ADAL" clId="{68603927-FD9D-4256-ABF5-05F36A539271}" dt="2024-06-10T16:07:42.142" v="1216" actId="21"/>
        <pc:sldMkLst>
          <pc:docMk/>
          <pc:sldMk cId="2275916370" sldId="301"/>
        </pc:sldMkLst>
        <pc:cxnChg chg="add del mod">
          <ac:chgData name="Alexandra Mackey" userId="5bb9076e-7a4b-4471-8d99-16100205141b" providerId="ADAL" clId="{68603927-FD9D-4256-ABF5-05F36A539271}" dt="2024-06-10T16:07:42.142" v="1216" actId="21"/>
          <ac:cxnSpMkLst>
            <pc:docMk/>
            <pc:sldMk cId="2275916370" sldId="301"/>
            <ac:cxnSpMk id="4" creationId="{E9913E3F-DF76-D828-F220-6E103A02762F}"/>
          </ac:cxnSpMkLst>
        </pc:cxnChg>
        <pc:cxnChg chg="mod">
          <ac:chgData name="Alexandra Mackey" userId="5bb9076e-7a4b-4471-8d99-16100205141b" providerId="ADAL" clId="{68603927-FD9D-4256-ABF5-05F36A539271}" dt="2024-06-10T15:24:58.848" v="1095" actId="1036"/>
          <ac:cxnSpMkLst>
            <pc:docMk/>
            <pc:sldMk cId="2275916370" sldId="301"/>
            <ac:cxnSpMk id="14" creationId="{7675D9C7-8EFA-FB1A-AE77-B15B4B6BEC32}"/>
          </ac:cxnSpMkLst>
        </pc:cxnChg>
        <pc:cxnChg chg="mod">
          <ac:chgData name="Alexandra Mackey" userId="5bb9076e-7a4b-4471-8d99-16100205141b" providerId="ADAL" clId="{68603927-FD9D-4256-ABF5-05F36A539271}" dt="2024-06-10T15:25:43.811" v="1103" actId="1036"/>
          <ac:cxnSpMkLst>
            <pc:docMk/>
            <pc:sldMk cId="2275916370" sldId="301"/>
            <ac:cxnSpMk id="15" creationId="{913830D0-0A18-90D5-90BD-DBD17E0922B2}"/>
          </ac:cxnSpMkLst>
        </pc:cxnChg>
        <pc:cxnChg chg="mod">
          <ac:chgData name="Alexandra Mackey" userId="5bb9076e-7a4b-4471-8d99-16100205141b" providerId="ADAL" clId="{68603927-FD9D-4256-ABF5-05F36A539271}" dt="2024-06-10T15:28:59.411" v="1136" actId="1038"/>
          <ac:cxnSpMkLst>
            <pc:docMk/>
            <pc:sldMk cId="2275916370" sldId="301"/>
            <ac:cxnSpMk id="44" creationId="{B34BD26E-CAAA-4E6F-3892-2E19B67C12F0}"/>
          </ac:cxnSpMkLst>
        </pc:cxnChg>
      </pc:sldChg>
      <pc:sldChg chg="addSp delSp modSp mod">
        <pc:chgData name="Alexandra Mackey" userId="5bb9076e-7a4b-4471-8d99-16100205141b" providerId="ADAL" clId="{68603927-FD9D-4256-ABF5-05F36A539271}" dt="2024-06-10T12:40:22.528" v="314" actId="1076"/>
        <pc:sldMkLst>
          <pc:docMk/>
          <pc:sldMk cId="3440303562" sldId="318"/>
        </pc:sldMkLst>
        <pc:spChg chg="mod">
          <ac:chgData name="Alexandra Mackey" userId="5bb9076e-7a4b-4471-8d99-16100205141b" providerId="ADAL" clId="{68603927-FD9D-4256-ABF5-05F36A539271}" dt="2024-06-10T12:40:22.528" v="314" actId="1076"/>
          <ac:spMkLst>
            <pc:docMk/>
            <pc:sldMk cId="3440303562" sldId="318"/>
            <ac:spMk id="4" creationId="{0D57089A-6F88-7704-4032-E3C9EDA1D1C5}"/>
          </ac:spMkLst>
        </pc:spChg>
        <pc:picChg chg="add mod">
          <ac:chgData name="Alexandra Mackey" userId="5bb9076e-7a4b-4471-8d99-16100205141b" providerId="ADAL" clId="{68603927-FD9D-4256-ABF5-05F36A539271}" dt="2024-06-10T12:39:54.399" v="313" actId="1076"/>
          <ac:picMkLst>
            <pc:docMk/>
            <pc:sldMk cId="3440303562" sldId="318"/>
            <ac:picMk id="5" creationId="{3BADEAAF-BDBC-CA66-E801-5F436CC7486A}"/>
          </ac:picMkLst>
        </pc:picChg>
        <pc:picChg chg="del">
          <ac:chgData name="Alexandra Mackey" userId="5bb9076e-7a4b-4471-8d99-16100205141b" providerId="ADAL" clId="{68603927-FD9D-4256-ABF5-05F36A539271}" dt="2024-06-10T12:38:59.914" v="303" actId="478"/>
          <ac:picMkLst>
            <pc:docMk/>
            <pc:sldMk cId="3440303562" sldId="318"/>
            <ac:picMk id="6" creationId="{0D05C545-B2E4-09D6-73B7-D15200B6E3C0}"/>
          </ac:picMkLst>
        </pc:picChg>
      </pc:sldChg>
      <pc:sldChg chg="del">
        <pc:chgData name="Alexandra Mackey" userId="5bb9076e-7a4b-4471-8d99-16100205141b" providerId="ADAL" clId="{68603927-FD9D-4256-ABF5-05F36A539271}" dt="2024-06-10T15:17:06.355" v="1086" actId="47"/>
        <pc:sldMkLst>
          <pc:docMk/>
          <pc:sldMk cId="1257044410" sldId="328"/>
        </pc:sldMkLst>
      </pc:sldChg>
      <pc:sldChg chg="del">
        <pc:chgData name="Alexandra Mackey" userId="5bb9076e-7a4b-4471-8d99-16100205141b" providerId="ADAL" clId="{68603927-FD9D-4256-ABF5-05F36A539271}" dt="2024-06-10T14:58:08.626" v="1073" actId="47"/>
        <pc:sldMkLst>
          <pc:docMk/>
          <pc:sldMk cId="2987944161" sldId="329"/>
        </pc:sldMkLst>
      </pc:sldChg>
      <pc:sldChg chg="del">
        <pc:chgData name="Alexandra Mackey" userId="5bb9076e-7a4b-4471-8d99-16100205141b" providerId="ADAL" clId="{68603927-FD9D-4256-ABF5-05F36A539271}" dt="2024-06-10T15:16:51.412" v="1083" actId="47"/>
        <pc:sldMkLst>
          <pc:docMk/>
          <pc:sldMk cId="3629411306" sldId="330"/>
        </pc:sldMkLst>
      </pc:sldChg>
      <pc:sldChg chg="addSp delSp modSp mod">
        <pc:chgData name="Alexandra Mackey" userId="5bb9076e-7a4b-4471-8d99-16100205141b" providerId="ADAL" clId="{68603927-FD9D-4256-ABF5-05F36A539271}" dt="2024-06-10T19:16:38.789" v="2030" actId="478"/>
        <pc:sldMkLst>
          <pc:docMk/>
          <pc:sldMk cId="228466498" sldId="333"/>
        </pc:sldMkLst>
        <pc:spChg chg="mod">
          <ac:chgData name="Alexandra Mackey" userId="5bb9076e-7a4b-4471-8d99-16100205141b" providerId="ADAL" clId="{68603927-FD9D-4256-ABF5-05F36A539271}" dt="2024-06-10T12:04:45.320" v="137" actId="20577"/>
          <ac:spMkLst>
            <pc:docMk/>
            <pc:sldMk cId="228466498" sldId="333"/>
            <ac:spMk id="15" creationId="{EBCFFDE2-0D3D-9B5A-CA60-B7BF5FA9238D}"/>
          </ac:spMkLst>
        </pc:spChg>
        <pc:picChg chg="mod">
          <ac:chgData name="Alexandra Mackey" userId="5bb9076e-7a4b-4471-8d99-16100205141b" providerId="ADAL" clId="{68603927-FD9D-4256-ABF5-05F36A539271}" dt="2024-06-10T19:13:38.922" v="2018" actId="1076"/>
          <ac:picMkLst>
            <pc:docMk/>
            <pc:sldMk cId="228466498" sldId="333"/>
            <ac:picMk id="4" creationId="{713E817A-AF91-0C7B-FFB4-E10496C6182B}"/>
          </ac:picMkLst>
        </pc:picChg>
        <pc:picChg chg="add del mod">
          <ac:chgData name="Alexandra Mackey" userId="5bb9076e-7a4b-4471-8d99-16100205141b" providerId="ADAL" clId="{68603927-FD9D-4256-ABF5-05F36A539271}" dt="2024-06-10T19:16:23.841" v="2025" actId="478"/>
          <ac:picMkLst>
            <pc:docMk/>
            <pc:sldMk cId="228466498" sldId="333"/>
            <ac:picMk id="10" creationId="{1380A0F9-5D99-3904-9837-0979916ED381}"/>
          </ac:picMkLst>
        </pc:picChg>
        <pc:picChg chg="add del mod ord">
          <ac:chgData name="Alexandra Mackey" userId="5bb9076e-7a4b-4471-8d99-16100205141b" providerId="ADAL" clId="{68603927-FD9D-4256-ABF5-05F36A539271}" dt="2024-06-10T19:16:38.789" v="2030" actId="478"/>
          <ac:picMkLst>
            <pc:docMk/>
            <pc:sldMk cId="228466498" sldId="333"/>
            <ac:picMk id="14" creationId="{FCA55AC6-1D39-DE2E-9966-9CEA5516AEA6}"/>
          </ac:picMkLst>
        </pc:picChg>
      </pc:sldChg>
      <pc:sldChg chg="del">
        <pc:chgData name="Alexandra Mackey" userId="5bb9076e-7a4b-4471-8d99-16100205141b" providerId="ADAL" clId="{68603927-FD9D-4256-ABF5-05F36A539271}" dt="2024-06-10T18:31:19.624" v="1277" actId="47"/>
        <pc:sldMkLst>
          <pc:docMk/>
          <pc:sldMk cId="732571666" sldId="334"/>
        </pc:sldMkLst>
      </pc:sldChg>
      <pc:sldChg chg="del">
        <pc:chgData name="Alexandra Mackey" userId="5bb9076e-7a4b-4471-8d99-16100205141b" providerId="ADAL" clId="{68603927-FD9D-4256-ABF5-05F36A539271}" dt="2024-06-10T18:31:16.485" v="1275" actId="47"/>
        <pc:sldMkLst>
          <pc:docMk/>
          <pc:sldMk cId="3691014336" sldId="335"/>
        </pc:sldMkLst>
      </pc:sldChg>
      <pc:sldChg chg="del">
        <pc:chgData name="Alexandra Mackey" userId="5bb9076e-7a4b-4471-8d99-16100205141b" providerId="ADAL" clId="{68603927-FD9D-4256-ABF5-05F36A539271}" dt="2024-06-10T18:31:15.370" v="1274" actId="47"/>
        <pc:sldMkLst>
          <pc:docMk/>
          <pc:sldMk cId="1933010925" sldId="336"/>
        </pc:sldMkLst>
      </pc:sldChg>
      <pc:sldChg chg="del">
        <pc:chgData name="Alexandra Mackey" userId="5bb9076e-7a4b-4471-8d99-16100205141b" providerId="ADAL" clId="{68603927-FD9D-4256-ABF5-05F36A539271}" dt="2024-06-10T18:31:14.397" v="1273" actId="47"/>
        <pc:sldMkLst>
          <pc:docMk/>
          <pc:sldMk cId="168370840" sldId="337"/>
        </pc:sldMkLst>
      </pc:sldChg>
      <pc:sldChg chg="del">
        <pc:chgData name="Alexandra Mackey" userId="5bb9076e-7a4b-4471-8d99-16100205141b" providerId="ADAL" clId="{68603927-FD9D-4256-ABF5-05F36A539271}" dt="2024-06-10T18:31:13.455" v="1272" actId="47"/>
        <pc:sldMkLst>
          <pc:docMk/>
          <pc:sldMk cId="2698897323" sldId="338"/>
        </pc:sldMkLst>
      </pc:sldChg>
      <pc:sldChg chg="del">
        <pc:chgData name="Alexandra Mackey" userId="5bb9076e-7a4b-4471-8d99-16100205141b" providerId="ADAL" clId="{68603927-FD9D-4256-ABF5-05F36A539271}" dt="2024-06-10T18:31:11.508" v="1271" actId="47"/>
        <pc:sldMkLst>
          <pc:docMk/>
          <pc:sldMk cId="3401414987" sldId="339"/>
        </pc:sldMkLst>
      </pc:sldChg>
      <pc:sldChg chg="del">
        <pc:chgData name="Alexandra Mackey" userId="5bb9076e-7a4b-4471-8d99-16100205141b" providerId="ADAL" clId="{68603927-FD9D-4256-ABF5-05F36A539271}" dt="2024-06-10T18:31:17.708" v="1276" actId="47"/>
        <pc:sldMkLst>
          <pc:docMk/>
          <pc:sldMk cId="1939899135" sldId="340"/>
        </pc:sldMkLst>
      </pc:sldChg>
      <pc:sldChg chg="addSp delSp modSp mod ord">
        <pc:chgData name="Alexandra Mackey" userId="5bb9076e-7a4b-4471-8d99-16100205141b" providerId="ADAL" clId="{68603927-FD9D-4256-ABF5-05F36A539271}" dt="2024-06-10T12:23:34.604" v="285"/>
        <pc:sldMkLst>
          <pc:docMk/>
          <pc:sldMk cId="1309500769" sldId="344"/>
        </pc:sldMkLst>
        <pc:spChg chg="del">
          <ac:chgData name="Alexandra Mackey" userId="5bb9076e-7a4b-4471-8d99-16100205141b" providerId="ADAL" clId="{68603927-FD9D-4256-ABF5-05F36A539271}" dt="2024-06-10T12:22:00.109" v="272" actId="26606"/>
          <ac:spMkLst>
            <pc:docMk/>
            <pc:sldMk cId="1309500769" sldId="344"/>
            <ac:spMk id="15" creationId="{42A4FC2C-047E-45A5-965D-8E1E3BF09BC6}"/>
          </ac:spMkLst>
        </pc:spChg>
        <pc:spChg chg="add">
          <ac:chgData name="Alexandra Mackey" userId="5bb9076e-7a4b-4471-8d99-16100205141b" providerId="ADAL" clId="{68603927-FD9D-4256-ABF5-05F36A539271}" dt="2024-06-10T12:22:00.109" v="272" actId="26606"/>
          <ac:spMkLst>
            <pc:docMk/>
            <pc:sldMk cId="1309500769" sldId="344"/>
            <ac:spMk id="20" creationId="{42A4FC2C-047E-45A5-965D-8E1E3BF09BC6}"/>
          </ac:spMkLst>
        </pc:spChg>
        <pc:picChg chg="add mod">
          <ac:chgData name="Alexandra Mackey" userId="5bb9076e-7a4b-4471-8d99-16100205141b" providerId="ADAL" clId="{68603927-FD9D-4256-ABF5-05F36A539271}" dt="2024-06-10T12:22:00.423" v="274" actId="962"/>
          <ac:picMkLst>
            <pc:docMk/>
            <pc:sldMk cId="1309500769" sldId="344"/>
            <ac:picMk id="3" creationId="{34D2DD57-9227-67C8-70AB-514D675D8739}"/>
          </ac:picMkLst>
        </pc:picChg>
        <pc:picChg chg="del">
          <ac:chgData name="Alexandra Mackey" userId="5bb9076e-7a4b-4471-8d99-16100205141b" providerId="ADAL" clId="{68603927-FD9D-4256-ABF5-05F36A539271}" dt="2024-06-10T12:17:20.348" v="243" actId="478"/>
          <ac:picMkLst>
            <pc:docMk/>
            <pc:sldMk cId="1309500769" sldId="344"/>
            <ac:picMk id="5" creationId="{ED4017FF-3066-C628-711E-AE029357D6F1}"/>
          </ac:picMkLst>
        </pc:picChg>
      </pc:sldChg>
      <pc:sldChg chg="addSp delSp modSp mod">
        <pc:chgData name="Alexandra Mackey" userId="5bb9076e-7a4b-4471-8d99-16100205141b" providerId="ADAL" clId="{68603927-FD9D-4256-ABF5-05F36A539271}" dt="2024-06-10T12:24:21.859" v="290" actId="26606"/>
        <pc:sldMkLst>
          <pc:docMk/>
          <pc:sldMk cId="2018107563" sldId="353"/>
        </pc:sldMkLst>
        <pc:spChg chg="del">
          <ac:chgData name="Alexandra Mackey" userId="5bb9076e-7a4b-4471-8d99-16100205141b" providerId="ADAL" clId="{68603927-FD9D-4256-ABF5-05F36A539271}" dt="2024-06-10T12:24:21.859" v="290" actId="26606"/>
          <ac:spMkLst>
            <pc:docMk/>
            <pc:sldMk cId="2018107563" sldId="353"/>
            <ac:spMk id="15" creationId="{42A4FC2C-047E-45A5-965D-8E1E3BF09BC6}"/>
          </ac:spMkLst>
        </pc:spChg>
        <pc:spChg chg="add">
          <ac:chgData name="Alexandra Mackey" userId="5bb9076e-7a4b-4471-8d99-16100205141b" providerId="ADAL" clId="{68603927-FD9D-4256-ABF5-05F36A539271}" dt="2024-06-10T12:24:21.859" v="290" actId="26606"/>
          <ac:spMkLst>
            <pc:docMk/>
            <pc:sldMk cId="2018107563" sldId="353"/>
            <ac:spMk id="20" creationId="{42A4FC2C-047E-45A5-965D-8E1E3BF09BC6}"/>
          </ac:spMkLst>
        </pc:spChg>
        <pc:picChg chg="del">
          <ac:chgData name="Alexandra Mackey" userId="5bb9076e-7a4b-4471-8d99-16100205141b" providerId="ADAL" clId="{68603927-FD9D-4256-ABF5-05F36A539271}" dt="2024-06-10T12:17:24.916" v="244" actId="478"/>
          <ac:picMkLst>
            <pc:docMk/>
            <pc:sldMk cId="2018107563" sldId="353"/>
            <ac:picMk id="3" creationId="{A00882B8-5C74-A38F-5813-15878FCF5F98}"/>
          </ac:picMkLst>
        </pc:picChg>
        <pc:picChg chg="add mod">
          <ac:chgData name="Alexandra Mackey" userId="5bb9076e-7a4b-4471-8d99-16100205141b" providerId="ADAL" clId="{68603927-FD9D-4256-ABF5-05F36A539271}" dt="2024-06-10T12:24:21.859" v="290" actId="26606"/>
          <ac:picMkLst>
            <pc:docMk/>
            <pc:sldMk cId="2018107563" sldId="353"/>
            <ac:picMk id="4" creationId="{56CBEA89-86A0-3FAB-5CC1-E16BCB38620A}"/>
          </ac:picMkLst>
        </pc:picChg>
      </pc:sldChg>
      <pc:sldChg chg="addSp delSp modSp mod">
        <pc:chgData name="Alexandra Mackey" userId="5bb9076e-7a4b-4471-8d99-16100205141b" providerId="ADAL" clId="{68603927-FD9D-4256-ABF5-05F36A539271}" dt="2024-06-10T12:25:07.932" v="294" actId="26606"/>
        <pc:sldMkLst>
          <pc:docMk/>
          <pc:sldMk cId="2746118631" sldId="354"/>
        </pc:sldMkLst>
        <pc:spChg chg="del">
          <ac:chgData name="Alexandra Mackey" userId="5bb9076e-7a4b-4471-8d99-16100205141b" providerId="ADAL" clId="{68603927-FD9D-4256-ABF5-05F36A539271}" dt="2024-06-10T12:25:07.932" v="294" actId="26606"/>
          <ac:spMkLst>
            <pc:docMk/>
            <pc:sldMk cId="2746118631" sldId="354"/>
            <ac:spMk id="20" creationId="{42A4FC2C-047E-45A5-965D-8E1E3BF09BC6}"/>
          </ac:spMkLst>
        </pc:spChg>
        <pc:spChg chg="add">
          <ac:chgData name="Alexandra Mackey" userId="5bb9076e-7a4b-4471-8d99-16100205141b" providerId="ADAL" clId="{68603927-FD9D-4256-ABF5-05F36A539271}" dt="2024-06-10T12:25:07.932" v="294" actId="26606"/>
          <ac:spMkLst>
            <pc:docMk/>
            <pc:sldMk cId="2746118631" sldId="354"/>
            <ac:spMk id="25" creationId="{42A4FC2C-047E-45A5-965D-8E1E3BF09BC6}"/>
          </ac:spMkLst>
        </pc:spChg>
        <pc:picChg chg="add mod">
          <ac:chgData name="Alexandra Mackey" userId="5bb9076e-7a4b-4471-8d99-16100205141b" providerId="ADAL" clId="{68603927-FD9D-4256-ABF5-05F36A539271}" dt="2024-06-10T12:25:07.932" v="294" actId="26606"/>
          <ac:picMkLst>
            <pc:docMk/>
            <pc:sldMk cId="2746118631" sldId="354"/>
            <ac:picMk id="3" creationId="{391D91F7-2BB4-1FB3-F94A-B0B25C0C6B5D}"/>
          </ac:picMkLst>
        </pc:picChg>
        <pc:picChg chg="del">
          <ac:chgData name="Alexandra Mackey" userId="5bb9076e-7a4b-4471-8d99-16100205141b" providerId="ADAL" clId="{68603927-FD9D-4256-ABF5-05F36A539271}" dt="2024-06-10T12:17:28.102" v="245" actId="478"/>
          <ac:picMkLst>
            <pc:docMk/>
            <pc:sldMk cId="2746118631" sldId="354"/>
            <ac:picMk id="8" creationId="{2C86EBBC-BF23-349D-D167-9740F891FBE7}"/>
          </ac:picMkLst>
        </pc:picChg>
      </pc:sldChg>
      <pc:sldChg chg="addSp delSp modSp mod">
        <pc:chgData name="Alexandra Mackey" userId="5bb9076e-7a4b-4471-8d99-16100205141b" providerId="ADAL" clId="{68603927-FD9D-4256-ABF5-05F36A539271}" dt="2024-06-10T12:23:27.763" v="283" actId="26606"/>
        <pc:sldMkLst>
          <pc:docMk/>
          <pc:sldMk cId="799319258" sldId="355"/>
        </pc:sldMkLst>
        <pc:spChg chg="del">
          <ac:chgData name="Alexandra Mackey" userId="5bb9076e-7a4b-4471-8d99-16100205141b" providerId="ADAL" clId="{68603927-FD9D-4256-ABF5-05F36A539271}" dt="2024-06-10T12:19:57.836" v="263" actId="26606"/>
          <ac:spMkLst>
            <pc:docMk/>
            <pc:sldMk cId="799319258" sldId="355"/>
            <ac:spMk id="25" creationId="{42A4FC2C-047E-45A5-965D-8E1E3BF09BC6}"/>
          </ac:spMkLst>
        </pc:spChg>
        <pc:spChg chg="add del">
          <ac:chgData name="Alexandra Mackey" userId="5bb9076e-7a4b-4471-8d99-16100205141b" providerId="ADAL" clId="{68603927-FD9D-4256-ABF5-05F36A539271}" dt="2024-06-10T12:23:05.439" v="280" actId="26606"/>
          <ac:spMkLst>
            <pc:docMk/>
            <pc:sldMk cId="799319258" sldId="355"/>
            <ac:spMk id="30" creationId="{42A4FC2C-047E-45A5-965D-8E1E3BF09BC6}"/>
          </ac:spMkLst>
        </pc:spChg>
        <pc:spChg chg="add del">
          <ac:chgData name="Alexandra Mackey" userId="5bb9076e-7a4b-4471-8d99-16100205141b" providerId="ADAL" clId="{68603927-FD9D-4256-ABF5-05F36A539271}" dt="2024-06-10T12:23:27.763" v="283" actId="26606"/>
          <ac:spMkLst>
            <pc:docMk/>
            <pc:sldMk cId="799319258" sldId="355"/>
            <ac:spMk id="35" creationId="{22C6C9C9-83BF-4A6C-A1BF-C1735C61B4FF}"/>
          </ac:spMkLst>
        </pc:spChg>
        <pc:spChg chg="add">
          <ac:chgData name="Alexandra Mackey" userId="5bb9076e-7a4b-4471-8d99-16100205141b" providerId="ADAL" clId="{68603927-FD9D-4256-ABF5-05F36A539271}" dt="2024-06-10T12:23:27.763" v="283" actId="26606"/>
          <ac:spMkLst>
            <pc:docMk/>
            <pc:sldMk cId="799319258" sldId="355"/>
            <ac:spMk id="40" creationId="{80CCAACE-815D-4A79-875A-B7EFC28F7D2B}"/>
          </ac:spMkLst>
        </pc:spChg>
        <pc:picChg chg="del">
          <ac:chgData name="Alexandra Mackey" userId="5bb9076e-7a4b-4471-8d99-16100205141b" providerId="ADAL" clId="{68603927-FD9D-4256-ABF5-05F36A539271}" dt="2024-06-10T12:17:13.216" v="241" actId="478"/>
          <ac:picMkLst>
            <pc:docMk/>
            <pc:sldMk cId="799319258" sldId="355"/>
            <ac:picMk id="3" creationId="{B69C3775-1A21-79AD-E74E-15B2EB11A6C7}"/>
          </ac:picMkLst>
        </pc:picChg>
        <pc:picChg chg="add mod ord">
          <ac:chgData name="Alexandra Mackey" userId="5bb9076e-7a4b-4471-8d99-16100205141b" providerId="ADAL" clId="{68603927-FD9D-4256-ABF5-05F36A539271}" dt="2024-06-10T12:23:27.763" v="283" actId="26606"/>
          <ac:picMkLst>
            <pc:docMk/>
            <pc:sldMk cId="799319258" sldId="355"/>
            <ac:picMk id="4" creationId="{5DB50D0F-A0FC-D371-9454-C8F795C5E1F3}"/>
          </ac:picMkLst>
        </pc:picChg>
        <pc:picChg chg="add mod">
          <ac:chgData name="Alexandra Mackey" userId="5bb9076e-7a4b-4471-8d99-16100205141b" providerId="ADAL" clId="{68603927-FD9D-4256-ABF5-05F36A539271}" dt="2024-06-10T12:23:27.763" v="283" actId="26606"/>
          <ac:picMkLst>
            <pc:docMk/>
            <pc:sldMk cId="799319258" sldId="355"/>
            <ac:picMk id="5" creationId="{E00C7848-5F37-DFFA-CCD7-0CB2DAA068A3}"/>
          </ac:picMkLst>
        </pc:picChg>
      </pc:sldChg>
      <pc:sldChg chg="addSp delSp modSp del mod">
        <pc:chgData name="Alexandra Mackey" userId="5bb9076e-7a4b-4471-8d99-16100205141b" providerId="ADAL" clId="{68603927-FD9D-4256-ABF5-05F36A539271}" dt="2024-06-10T12:23:52.089" v="286" actId="2696"/>
        <pc:sldMkLst>
          <pc:docMk/>
          <pc:sldMk cId="1704443538" sldId="356"/>
        </pc:sldMkLst>
        <pc:spChg chg="del">
          <ac:chgData name="Alexandra Mackey" userId="5bb9076e-7a4b-4471-8d99-16100205141b" providerId="ADAL" clId="{68603927-FD9D-4256-ABF5-05F36A539271}" dt="2024-06-10T12:21:21.227" v="269" actId="26606"/>
          <ac:spMkLst>
            <pc:docMk/>
            <pc:sldMk cId="1704443538" sldId="356"/>
            <ac:spMk id="30" creationId="{42A4FC2C-047E-45A5-965D-8E1E3BF09BC6}"/>
          </ac:spMkLst>
        </pc:spChg>
        <pc:spChg chg="add">
          <ac:chgData name="Alexandra Mackey" userId="5bb9076e-7a4b-4471-8d99-16100205141b" providerId="ADAL" clId="{68603927-FD9D-4256-ABF5-05F36A539271}" dt="2024-06-10T12:21:21.227" v="269" actId="26606"/>
          <ac:spMkLst>
            <pc:docMk/>
            <pc:sldMk cId="1704443538" sldId="356"/>
            <ac:spMk id="35" creationId="{42A4FC2C-047E-45A5-965D-8E1E3BF09BC6}"/>
          </ac:spMkLst>
        </pc:spChg>
        <pc:picChg chg="add del mod">
          <ac:chgData name="Alexandra Mackey" userId="5bb9076e-7a4b-4471-8d99-16100205141b" providerId="ADAL" clId="{68603927-FD9D-4256-ABF5-05F36A539271}" dt="2024-06-10T12:22:37.433" v="277" actId="21"/>
          <ac:picMkLst>
            <pc:docMk/>
            <pc:sldMk cId="1704443538" sldId="356"/>
            <ac:picMk id="3" creationId="{E00C7848-5F37-DFFA-CCD7-0CB2DAA068A3}"/>
          </ac:picMkLst>
        </pc:picChg>
        <pc:picChg chg="del">
          <ac:chgData name="Alexandra Mackey" userId="5bb9076e-7a4b-4471-8d99-16100205141b" providerId="ADAL" clId="{68603927-FD9D-4256-ABF5-05F36A539271}" dt="2024-06-10T12:17:16.515" v="242" actId="478"/>
          <ac:picMkLst>
            <pc:docMk/>
            <pc:sldMk cId="1704443538" sldId="356"/>
            <ac:picMk id="4" creationId="{6BDEDBCA-37C0-D2E5-E92F-943478953ED4}"/>
          </ac:picMkLst>
        </pc:picChg>
      </pc:sldChg>
      <pc:sldChg chg="addSp delSp modSp mod">
        <pc:chgData name="Alexandra Mackey" userId="5bb9076e-7a4b-4471-8d99-16100205141b" providerId="ADAL" clId="{68603927-FD9D-4256-ABF5-05F36A539271}" dt="2024-06-10T12:25:30.157" v="298" actId="26606"/>
        <pc:sldMkLst>
          <pc:docMk/>
          <pc:sldMk cId="2028178072" sldId="357"/>
        </pc:sldMkLst>
        <pc:spChg chg="del">
          <ac:chgData name="Alexandra Mackey" userId="5bb9076e-7a4b-4471-8d99-16100205141b" providerId="ADAL" clId="{68603927-FD9D-4256-ABF5-05F36A539271}" dt="2024-06-10T12:25:30.157" v="298" actId="26606"/>
          <ac:spMkLst>
            <pc:docMk/>
            <pc:sldMk cId="2028178072" sldId="357"/>
            <ac:spMk id="20" creationId="{42A4FC2C-047E-45A5-965D-8E1E3BF09BC6}"/>
          </ac:spMkLst>
        </pc:spChg>
        <pc:spChg chg="add">
          <ac:chgData name="Alexandra Mackey" userId="5bb9076e-7a4b-4471-8d99-16100205141b" providerId="ADAL" clId="{68603927-FD9D-4256-ABF5-05F36A539271}" dt="2024-06-10T12:25:30.157" v="298" actId="26606"/>
          <ac:spMkLst>
            <pc:docMk/>
            <pc:sldMk cId="2028178072" sldId="357"/>
            <ac:spMk id="25" creationId="{42A4FC2C-047E-45A5-965D-8E1E3BF09BC6}"/>
          </ac:spMkLst>
        </pc:spChg>
        <pc:picChg chg="del">
          <ac:chgData name="Alexandra Mackey" userId="5bb9076e-7a4b-4471-8d99-16100205141b" providerId="ADAL" clId="{68603927-FD9D-4256-ABF5-05F36A539271}" dt="2024-06-10T12:17:31.054" v="246" actId="478"/>
          <ac:picMkLst>
            <pc:docMk/>
            <pc:sldMk cId="2028178072" sldId="357"/>
            <ac:picMk id="3" creationId="{DB41FF59-2441-77EB-A24E-E7795445332D}"/>
          </ac:picMkLst>
        </pc:picChg>
        <pc:picChg chg="add mod">
          <ac:chgData name="Alexandra Mackey" userId="5bb9076e-7a4b-4471-8d99-16100205141b" providerId="ADAL" clId="{68603927-FD9D-4256-ABF5-05F36A539271}" dt="2024-06-10T12:25:30.157" v="298" actId="26606"/>
          <ac:picMkLst>
            <pc:docMk/>
            <pc:sldMk cId="2028178072" sldId="357"/>
            <ac:picMk id="4" creationId="{DE20737A-7916-FB1D-8433-DB464E04C2E0}"/>
          </ac:picMkLst>
        </pc:picChg>
      </pc:sldChg>
      <pc:sldChg chg="addSp delSp modSp mod">
        <pc:chgData name="Alexandra Mackey" userId="5bb9076e-7a4b-4471-8d99-16100205141b" providerId="ADAL" clId="{68603927-FD9D-4256-ABF5-05F36A539271}" dt="2024-06-10T12:25:59.040" v="302" actId="26606"/>
        <pc:sldMkLst>
          <pc:docMk/>
          <pc:sldMk cId="584164702" sldId="358"/>
        </pc:sldMkLst>
        <pc:spChg chg="del">
          <ac:chgData name="Alexandra Mackey" userId="5bb9076e-7a4b-4471-8d99-16100205141b" providerId="ADAL" clId="{68603927-FD9D-4256-ABF5-05F36A539271}" dt="2024-06-10T12:25:59.040" v="302" actId="26606"/>
          <ac:spMkLst>
            <pc:docMk/>
            <pc:sldMk cId="584164702" sldId="358"/>
            <ac:spMk id="20" creationId="{42A4FC2C-047E-45A5-965D-8E1E3BF09BC6}"/>
          </ac:spMkLst>
        </pc:spChg>
        <pc:spChg chg="add">
          <ac:chgData name="Alexandra Mackey" userId="5bb9076e-7a4b-4471-8d99-16100205141b" providerId="ADAL" clId="{68603927-FD9D-4256-ABF5-05F36A539271}" dt="2024-06-10T12:25:59.040" v="302" actId="26606"/>
          <ac:spMkLst>
            <pc:docMk/>
            <pc:sldMk cId="584164702" sldId="358"/>
            <ac:spMk id="25" creationId="{42A4FC2C-047E-45A5-965D-8E1E3BF09BC6}"/>
          </ac:spMkLst>
        </pc:spChg>
        <pc:picChg chg="del">
          <ac:chgData name="Alexandra Mackey" userId="5bb9076e-7a4b-4471-8d99-16100205141b" providerId="ADAL" clId="{68603927-FD9D-4256-ABF5-05F36A539271}" dt="2024-06-10T12:17:33.502" v="247" actId="478"/>
          <ac:picMkLst>
            <pc:docMk/>
            <pc:sldMk cId="584164702" sldId="358"/>
            <ac:picMk id="3" creationId="{DB41FF59-2441-77EB-A24E-E7795445332D}"/>
          </ac:picMkLst>
        </pc:picChg>
        <pc:picChg chg="add mod">
          <ac:chgData name="Alexandra Mackey" userId="5bb9076e-7a4b-4471-8d99-16100205141b" providerId="ADAL" clId="{68603927-FD9D-4256-ABF5-05F36A539271}" dt="2024-06-10T12:25:59.040" v="302" actId="26606"/>
          <ac:picMkLst>
            <pc:docMk/>
            <pc:sldMk cId="584164702" sldId="358"/>
            <ac:picMk id="4" creationId="{FA389EBF-37C2-025F-EF73-2B2F4CC31BC2}"/>
          </ac:picMkLst>
        </pc:picChg>
      </pc:sldChg>
      <pc:sldChg chg="delSp del mod">
        <pc:chgData name="Alexandra Mackey" userId="5bb9076e-7a4b-4471-8d99-16100205141b" providerId="ADAL" clId="{68603927-FD9D-4256-ABF5-05F36A539271}" dt="2024-06-10T15:16:57.151" v="1084" actId="47"/>
        <pc:sldMkLst>
          <pc:docMk/>
          <pc:sldMk cId="3241022958" sldId="359"/>
        </pc:sldMkLst>
        <pc:picChg chg="del">
          <ac:chgData name="Alexandra Mackey" userId="5bb9076e-7a4b-4471-8d99-16100205141b" providerId="ADAL" clId="{68603927-FD9D-4256-ABF5-05F36A539271}" dt="2024-06-10T12:17:40.649" v="248" actId="478"/>
          <ac:picMkLst>
            <pc:docMk/>
            <pc:sldMk cId="3241022958" sldId="359"/>
            <ac:picMk id="3" creationId="{DB41FF59-2441-77EB-A24E-E7795445332D}"/>
          </ac:picMkLst>
        </pc:picChg>
      </pc:sldChg>
      <pc:sldChg chg="addSp delSp modSp del mod">
        <pc:chgData name="Alexandra Mackey" userId="5bb9076e-7a4b-4471-8d99-16100205141b" providerId="ADAL" clId="{68603927-FD9D-4256-ABF5-05F36A539271}" dt="2024-06-10T15:16:59.709" v="1085" actId="47"/>
        <pc:sldMkLst>
          <pc:docMk/>
          <pc:sldMk cId="984854859" sldId="360"/>
        </pc:sldMkLst>
        <pc:picChg chg="del">
          <ac:chgData name="Alexandra Mackey" userId="5bb9076e-7a4b-4471-8d99-16100205141b" providerId="ADAL" clId="{68603927-FD9D-4256-ABF5-05F36A539271}" dt="2024-06-10T12:17:43.467" v="249" actId="478"/>
          <ac:picMkLst>
            <pc:docMk/>
            <pc:sldMk cId="984854859" sldId="360"/>
            <ac:picMk id="3" creationId="{DB41FF59-2441-77EB-A24E-E7795445332D}"/>
          </ac:picMkLst>
        </pc:picChg>
        <pc:picChg chg="add del mod">
          <ac:chgData name="Alexandra Mackey" userId="5bb9076e-7a4b-4471-8d99-16100205141b" providerId="ADAL" clId="{68603927-FD9D-4256-ABF5-05F36A539271}" dt="2024-06-10T12:18:42.882" v="256" actId="478"/>
          <ac:picMkLst>
            <pc:docMk/>
            <pc:sldMk cId="984854859" sldId="360"/>
            <ac:picMk id="4" creationId="{6A1FC31A-4360-FA25-EE08-0E83EB8D1672}"/>
          </ac:picMkLst>
        </pc:picChg>
      </pc:sldChg>
      <pc:sldChg chg="modSp mod ord">
        <pc:chgData name="Alexandra Mackey" userId="5bb9076e-7a4b-4471-8d99-16100205141b" providerId="ADAL" clId="{68603927-FD9D-4256-ABF5-05F36A539271}" dt="2024-06-10T16:06:02.809" v="1211"/>
        <pc:sldMkLst>
          <pc:docMk/>
          <pc:sldMk cId="1605562633" sldId="361"/>
        </pc:sldMkLst>
        <pc:spChg chg="mod">
          <ac:chgData name="Alexandra Mackey" userId="5bb9076e-7a4b-4471-8d99-16100205141b" providerId="ADAL" clId="{68603927-FD9D-4256-ABF5-05F36A539271}" dt="2024-06-10T12:16:36.360" v="240" actId="5793"/>
          <ac:spMkLst>
            <pc:docMk/>
            <pc:sldMk cId="1605562633" sldId="361"/>
            <ac:spMk id="4" creationId="{2876B1C4-019B-8A02-6DC3-7C4187FD213A}"/>
          </ac:spMkLst>
        </pc:spChg>
      </pc:sldChg>
      <pc:sldChg chg="addSp delSp modSp new mod">
        <pc:chgData name="Alexandra Mackey" userId="5bb9076e-7a4b-4471-8d99-16100205141b" providerId="ADAL" clId="{68603927-FD9D-4256-ABF5-05F36A539271}" dt="2024-06-10T18:36:02.701" v="1294" actId="1076"/>
        <pc:sldMkLst>
          <pc:docMk/>
          <pc:sldMk cId="3744898140" sldId="362"/>
        </pc:sldMkLst>
        <pc:spChg chg="del">
          <ac:chgData name="Alexandra Mackey" userId="5bb9076e-7a4b-4471-8d99-16100205141b" providerId="ADAL" clId="{68603927-FD9D-4256-ABF5-05F36A539271}" dt="2024-06-10T15:13:40.003" v="1076" actId="478"/>
          <ac:spMkLst>
            <pc:docMk/>
            <pc:sldMk cId="3744898140" sldId="362"/>
            <ac:spMk id="2" creationId="{BE5A7CE9-09E8-819C-9B40-2E11AF90DEB9}"/>
          </ac:spMkLst>
        </pc:spChg>
        <pc:spChg chg="del">
          <ac:chgData name="Alexandra Mackey" userId="5bb9076e-7a4b-4471-8d99-16100205141b" providerId="ADAL" clId="{68603927-FD9D-4256-ABF5-05F36A539271}" dt="2024-06-10T15:13:37.206" v="1075" actId="478"/>
          <ac:spMkLst>
            <pc:docMk/>
            <pc:sldMk cId="3744898140" sldId="362"/>
            <ac:spMk id="3" creationId="{B63AE7A8-04AE-9478-03C0-CEC42F3DE3E8}"/>
          </ac:spMkLst>
        </pc:spChg>
        <pc:spChg chg="add mod">
          <ac:chgData name="Alexandra Mackey" userId="5bb9076e-7a4b-4471-8d99-16100205141b" providerId="ADAL" clId="{68603927-FD9D-4256-ABF5-05F36A539271}" dt="2024-06-10T15:29:55.210" v="1158" actId="1076"/>
          <ac:spMkLst>
            <pc:docMk/>
            <pc:sldMk cId="3744898140" sldId="362"/>
            <ac:spMk id="26" creationId="{759B7BB8-CE06-E1EB-80A6-615B04DA473F}"/>
          </ac:spMkLst>
        </pc:spChg>
        <pc:spChg chg="add mod">
          <ac:chgData name="Alexandra Mackey" userId="5bb9076e-7a4b-4471-8d99-16100205141b" providerId="ADAL" clId="{68603927-FD9D-4256-ABF5-05F36A539271}" dt="2024-06-10T18:36:02.701" v="1294" actId="1076"/>
          <ac:spMkLst>
            <pc:docMk/>
            <pc:sldMk cId="3744898140" sldId="362"/>
            <ac:spMk id="47" creationId="{F11B65C8-FF94-DCD7-3D72-0A76BC7DCBF9}"/>
          </ac:spMkLst>
        </pc:spChg>
        <pc:spChg chg="add mod">
          <ac:chgData name="Alexandra Mackey" userId="5bb9076e-7a4b-4471-8d99-16100205141b" providerId="ADAL" clId="{68603927-FD9D-4256-ABF5-05F36A539271}" dt="2024-06-10T16:03:48.790" v="1201" actId="1076"/>
          <ac:spMkLst>
            <pc:docMk/>
            <pc:sldMk cId="3744898140" sldId="362"/>
            <ac:spMk id="51" creationId="{C77ED853-B450-FCE7-AB3D-5FBF4BB8A934}"/>
          </ac:spMkLst>
        </pc:spChg>
        <pc:spChg chg="add mod">
          <ac:chgData name="Alexandra Mackey" userId="5bb9076e-7a4b-4471-8d99-16100205141b" providerId="ADAL" clId="{68603927-FD9D-4256-ABF5-05F36A539271}" dt="2024-06-10T16:04:43.907" v="1205"/>
          <ac:spMkLst>
            <pc:docMk/>
            <pc:sldMk cId="3744898140" sldId="362"/>
            <ac:spMk id="54" creationId="{155A7499-4FB4-5494-1162-F7DD930418B4}"/>
          </ac:spMkLst>
        </pc:spChg>
        <pc:spChg chg="add mod">
          <ac:chgData name="Alexandra Mackey" userId="5bb9076e-7a4b-4471-8d99-16100205141b" providerId="ADAL" clId="{68603927-FD9D-4256-ABF5-05F36A539271}" dt="2024-06-10T16:08:39.977" v="1258" actId="20577"/>
          <ac:spMkLst>
            <pc:docMk/>
            <pc:sldMk cId="3744898140" sldId="362"/>
            <ac:spMk id="58" creationId="{36015975-16F9-968A-9CAD-FC81FBB90AA8}"/>
          </ac:spMkLst>
        </pc:spChg>
        <pc:picChg chg="add del mod ord">
          <ac:chgData name="Alexandra Mackey" userId="5bb9076e-7a4b-4471-8d99-16100205141b" providerId="ADAL" clId="{68603927-FD9D-4256-ABF5-05F36A539271}" dt="2024-06-10T18:34:09.907" v="1285" actId="478"/>
          <ac:picMkLst>
            <pc:docMk/>
            <pc:sldMk cId="3744898140" sldId="362"/>
            <ac:picMk id="3" creationId="{FEC8EE96-4CAF-22CE-75A7-440C03CD1B35}"/>
          </ac:picMkLst>
        </pc:picChg>
        <pc:picChg chg="add del">
          <ac:chgData name="Alexandra Mackey" userId="5bb9076e-7a4b-4471-8d99-16100205141b" providerId="ADAL" clId="{68603927-FD9D-4256-ABF5-05F36A539271}" dt="2024-06-10T15:14:04.522" v="1078" actId="22"/>
          <ac:picMkLst>
            <pc:docMk/>
            <pc:sldMk cId="3744898140" sldId="362"/>
            <ac:picMk id="5" creationId="{1DB15C8A-731D-869C-184E-9ADD26D62C60}"/>
          </ac:picMkLst>
        </pc:picChg>
        <pc:picChg chg="add mod ord">
          <ac:chgData name="Alexandra Mackey" userId="5bb9076e-7a4b-4471-8d99-16100205141b" providerId="ADAL" clId="{68603927-FD9D-4256-ABF5-05F36A539271}" dt="2024-06-10T18:35:47.434" v="1293" actId="1076"/>
          <ac:picMkLst>
            <pc:docMk/>
            <pc:sldMk cId="3744898140" sldId="362"/>
            <ac:picMk id="5" creationId="{5D687850-5EF4-F50B-8AD6-359A15898563}"/>
          </ac:picMkLst>
        </pc:picChg>
        <pc:picChg chg="add del">
          <ac:chgData name="Alexandra Mackey" userId="5bb9076e-7a4b-4471-8d99-16100205141b" providerId="ADAL" clId="{68603927-FD9D-4256-ABF5-05F36A539271}" dt="2024-06-10T15:14:19.648" v="1080" actId="21"/>
          <ac:picMkLst>
            <pc:docMk/>
            <pc:sldMk cId="3744898140" sldId="362"/>
            <ac:picMk id="7" creationId="{EDB4B654-2B23-D136-09EF-ACE8861E9152}"/>
          </ac:picMkLst>
        </pc:picChg>
        <pc:picChg chg="add del mod">
          <ac:chgData name="Alexandra Mackey" userId="5bb9076e-7a4b-4471-8d99-16100205141b" providerId="ADAL" clId="{68603927-FD9D-4256-ABF5-05F36A539271}" dt="2024-06-10T18:33:31.912" v="1279" actId="478"/>
          <ac:picMkLst>
            <pc:docMk/>
            <pc:sldMk cId="3744898140" sldId="362"/>
            <ac:picMk id="9" creationId="{6BA1BF95-1EC8-154F-090D-9042D4CBA065}"/>
          </ac:picMkLst>
        </pc:picChg>
        <pc:picChg chg="add mod">
          <ac:chgData name="Alexandra Mackey" userId="5bb9076e-7a4b-4471-8d99-16100205141b" providerId="ADAL" clId="{68603927-FD9D-4256-ABF5-05F36A539271}" dt="2024-06-10T15:19:06.291" v="1091" actId="1076"/>
          <ac:picMkLst>
            <pc:docMk/>
            <pc:sldMk cId="3744898140" sldId="362"/>
            <ac:picMk id="11" creationId="{FADD732C-BFDF-B3A1-A248-E7558F1BC809}"/>
          </ac:picMkLst>
        </pc:picChg>
        <pc:picChg chg="add mod">
          <ac:chgData name="Alexandra Mackey" userId="5bb9076e-7a4b-4471-8d99-16100205141b" providerId="ADAL" clId="{68603927-FD9D-4256-ABF5-05F36A539271}" dt="2024-06-10T15:46:36.351" v="1196" actId="688"/>
          <ac:picMkLst>
            <pc:docMk/>
            <pc:sldMk cId="3744898140" sldId="362"/>
            <ac:picMk id="27" creationId="{B7B99FDC-EABD-EB3E-3F61-1C9EE7662A1A}"/>
          </ac:picMkLst>
        </pc:picChg>
        <pc:picChg chg="add mod">
          <ac:chgData name="Alexandra Mackey" userId="5bb9076e-7a4b-4471-8d99-16100205141b" providerId="ADAL" clId="{68603927-FD9D-4256-ABF5-05F36A539271}" dt="2024-06-10T15:45:24.205" v="1194" actId="1076"/>
          <ac:picMkLst>
            <pc:docMk/>
            <pc:sldMk cId="3744898140" sldId="362"/>
            <ac:picMk id="48" creationId="{93FB53DE-3EDF-EF4F-E304-532A50348A94}"/>
          </ac:picMkLst>
        </pc:picChg>
        <pc:picChg chg="add mod">
          <ac:chgData name="Alexandra Mackey" userId="5bb9076e-7a4b-4471-8d99-16100205141b" providerId="ADAL" clId="{68603927-FD9D-4256-ABF5-05F36A539271}" dt="2024-06-10T16:03:55.306" v="1203" actId="1076"/>
          <ac:picMkLst>
            <pc:docMk/>
            <pc:sldMk cId="3744898140" sldId="362"/>
            <ac:picMk id="52" creationId="{2E08ADFE-4E3F-3E01-B716-C868238EC7E3}"/>
          </ac:picMkLst>
        </pc:picChg>
        <pc:cxnChg chg="add mod">
          <ac:chgData name="Alexandra Mackey" userId="5bb9076e-7a4b-4471-8d99-16100205141b" providerId="ADAL" clId="{68603927-FD9D-4256-ABF5-05F36A539271}" dt="2024-06-10T15:28:18.456" v="1128" actId="1076"/>
          <ac:cxnSpMkLst>
            <pc:docMk/>
            <pc:sldMk cId="3744898140" sldId="362"/>
            <ac:cxnSpMk id="12" creationId="{247E7C60-0DC1-D014-1130-DE42A36B7BE7}"/>
          </ac:cxnSpMkLst>
        </pc:cxnChg>
        <pc:cxnChg chg="add mod">
          <ac:chgData name="Alexandra Mackey" userId="5bb9076e-7a4b-4471-8d99-16100205141b" providerId="ADAL" clId="{68603927-FD9D-4256-ABF5-05F36A539271}" dt="2024-06-10T15:26:25.782" v="1113" actId="14100"/>
          <ac:cxnSpMkLst>
            <pc:docMk/>
            <pc:sldMk cId="3744898140" sldId="362"/>
            <ac:cxnSpMk id="13" creationId="{25B5278B-8D85-D272-7C22-61AD02F6AE34}"/>
          </ac:cxnSpMkLst>
        </pc:cxnChg>
        <pc:cxnChg chg="add mod">
          <ac:chgData name="Alexandra Mackey" userId="5bb9076e-7a4b-4471-8d99-16100205141b" providerId="ADAL" clId="{68603927-FD9D-4256-ABF5-05F36A539271}" dt="2024-06-10T15:28:07.416" v="1126" actId="1076"/>
          <ac:cxnSpMkLst>
            <pc:docMk/>
            <pc:sldMk cId="3744898140" sldId="362"/>
            <ac:cxnSpMk id="15" creationId="{F692559B-8E1C-BF65-5470-E8CEE26E7175}"/>
          </ac:cxnSpMkLst>
        </pc:cxnChg>
        <pc:cxnChg chg="add mod">
          <ac:chgData name="Alexandra Mackey" userId="5bb9076e-7a4b-4471-8d99-16100205141b" providerId="ADAL" clId="{68603927-FD9D-4256-ABF5-05F36A539271}" dt="2024-06-10T15:28:13.586" v="1127" actId="1076"/>
          <ac:cxnSpMkLst>
            <pc:docMk/>
            <pc:sldMk cId="3744898140" sldId="362"/>
            <ac:cxnSpMk id="16" creationId="{A2B3D495-A486-CEA2-8CF6-2855964DC2A7}"/>
          </ac:cxnSpMkLst>
        </pc:cxnChg>
        <pc:cxnChg chg="add del mod">
          <ac:chgData name="Alexandra Mackey" userId="5bb9076e-7a4b-4471-8d99-16100205141b" providerId="ADAL" clId="{68603927-FD9D-4256-ABF5-05F36A539271}" dt="2024-06-10T15:28:49.582" v="1133" actId="478"/>
          <ac:cxnSpMkLst>
            <pc:docMk/>
            <pc:sldMk cId="3744898140" sldId="362"/>
            <ac:cxnSpMk id="21" creationId="{AF25FBE6-2AE9-5E0D-0327-ACA66618E219}"/>
          </ac:cxnSpMkLst>
        </pc:cxnChg>
        <pc:cxnChg chg="add mod">
          <ac:chgData name="Alexandra Mackey" userId="5bb9076e-7a4b-4471-8d99-16100205141b" providerId="ADAL" clId="{68603927-FD9D-4256-ABF5-05F36A539271}" dt="2024-06-10T15:28:44.417" v="1132" actId="14100"/>
          <ac:cxnSpMkLst>
            <pc:docMk/>
            <pc:sldMk cId="3744898140" sldId="362"/>
            <ac:cxnSpMk id="22" creationId="{FCCE1EB0-3E57-33CF-D27F-97AE4016EA37}"/>
          </ac:cxnSpMkLst>
        </pc:cxnChg>
        <pc:cxnChg chg="add mod">
          <ac:chgData name="Alexandra Mackey" userId="5bb9076e-7a4b-4471-8d99-16100205141b" providerId="ADAL" clId="{68603927-FD9D-4256-ABF5-05F36A539271}" dt="2024-06-10T15:32:07.343" v="1164" actId="14100"/>
          <ac:cxnSpMkLst>
            <pc:docMk/>
            <pc:sldMk cId="3744898140" sldId="362"/>
            <ac:cxnSpMk id="28" creationId="{5086ADAF-387B-C3F5-B838-07CFCD81C638}"/>
          </ac:cxnSpMkLst>
        </pc:cxnChg>
        <pc:cxnChg chg="add mod">
          <ac:chgData name="Alexandra Mackey" userId="5bb9076e-7a4b-4471-8d99-16100205141b" providerId="ADAL" clId="{68603927-FD9D-4256-ABF5-05F36A539271}" dt="2024-06-10T16:04:11.428" v="1204" actId="14100"/>
          <ac:cxnSpMkLst>
            <pc:docMk/>
            <pc:sldMk cId="3744898140" sldId="362"/>
            <ac:cxnSpMk id="31" creationId="{875705A8-DA55-E3F7-5451-8DBCECACAEEF}"/>
          </ac:cxnSpMkLst>
        </pc:cxnChg>
        <pc:cxnChg chg="add mod">
          <ac:chgData name="Alexandra Mackey" userId="5bb9076e-7a4b-4471-8d99-16100205141b" providerId="ADAL" clId="{68603927-FD9D-4256-ABF5-05F36A539271}" dt="2024-06-10T15:43:49.694" v="1181" actId="14100"/>
          <ac:cxnSpMkLst>
            <pc:docMk/>
            <pc:sldMk cId="3744898140" sldId="362"/>
            <ac:cxnSpMk id="35" creationId="{FC62E0A1-1524-A57A-D679-D1FA14428D43}"/>
          </ac:cxnSpMkLst>
        </pc:cxnChg>
        <pc:cxnChg chg="add mod">
          <ac:chgData name="Alexandra Mackey" userId="5bb9076e-7a4b-4471-8d99-16100205141b" providerId="ADAL" clId="{68603927-FD9D-4256-ABF5-05F36A539271}" dt="2024-06-10T15:44:20.996" v="1185" actId="14100"/>
          <ac:cxnSpMkLst>
            <pc:docMk/>
            <pc:sldMk cId="3744898140" sldId="362"/>
            <ac:cxnSpMk id="41" creationId="{43A14C78-38BC-7440-5DE5-FE5F66600F02}"/>
          </ac:cxnSpMkLst>
        </pc:cxnChg>
        <pc:cxnChg chg="add mod">
          <ac:chgData name="Alexandra Mackey" userId="5bb9076e-7a4b-4471-8d99-16100205141b" providerId="ADAL" clId="{68603927-FD9D-4256-ABF5-05F36A539271}" dt="2024-06-10T15:44:50.992" v="1190" actId="14100"/>
          <ac:cxnSpMkLst>
            <pc:docMk/>
            <pc:sldMk cId="3744898140" sldId="362"/>
            <ac:cxnSpMk id="43" creationId="{6C3A6EFB-DDB1-E186-EF21-642CC85A80CC}"/>
          </ac:cxnSpMkLst>
        </pc:cxnChg>
        <pc:cxnChg chg="add mod">
          <ac:chgData name="Alexandra Mackey" userId="5bb9076e-7a4b-4471-8d99-16100205141b" providerId="ADAL" clId="{68603927-FD9D-4256-ABF5-05F36A539271}" dt="2024-06-10T16:03:37.782" v="1199" actId="14100"/>
          <ac:cxnSpMkLst>
            <pc:docMk/>
            <pc:sldMk cId="3744898140" sldId="362"/>
            <ac:cxnSpMk id="49" creationId="{BB287CC5-7914-CE13-DCB4-FB7E882200B4}"/>
          </ac:cxnSpMkLst>
        </pc:cxnChg>
        <pc:cxnChg chg="add mod">
          <ac:chgData name="Alexandra Mackey" userId="5bb9076e-7a4b-4471-8d99-16100205141b" providerId="ADAL" clId="{68603927-FD9D-4256-ABF5-05F36A539271}" dt="2024-06-10T16:07:58.248" v="1220" actId="14100"/>
          <ac:cxnSpMkLst>
            <pc:docMk/>
            <pc:sldMk cId="3744898140" sldId="362"/>
            <ac:cxnSpMk id="55" creationId="{E9913E3F-DF76-D828-F220-6E103A02762F}"/>
          </ac:cxnSpMkLst>
        </pc:cxnChg>
        <pc:cxnChg chg="add del mod">
          <ac:chgData name="Alexandra Mackey" userId="5bb9076e-7a4b-4471-8d99-16100205141b" providerId="ADAL" clId="{68603927-FD9D-4256-ABF5-05F36A539271}" dt="2024-06-10T16:12:32.458" v="1261" actId="478"/>
          <ac:cxnSpMkLst>
            <pc:docMk/>
            <pc:sldMk cId="3744898140" sldId="362"/>
            <ac:cxnSpMk id="59" creationId="{E87A5A02-8ABC-7121-6696-9A7B438883B5}"/>
          </ac:cxnSpMkLst>
        </pc:cxnChg>
      </pc:sldChg>
      <pc:sldChg chg="new del">
        <pc:chgData name="Alexandra Mackey" userId="5bb9076e-7a4b-4471-8d99-16100205141b" providerId="ADAL" clId="{68603927-FD9D-4256-ABF5-05F36A539271}" dt="2024-06-10T14:48:20.436" v="887" actId="47"/>
        <pc:sldMkLst>
          <pc:docMk/>
          <pc:sldMk cId="3851733511" sldId="362"/>
        </pc:sldMkLst>
      </pc:sldChg>
      <pc:sldChg chg="new del">
        <pc:chgData name="Alexandra Mackey" userId="5bb9076e-7a4b-4471-8d99-16100205141b" providerId="ADAL" clId="{68603927-FD9D-4256-ABF5-05F36A539271}" dt="2024-06-10T14:48:17.499" v="886" actId="47"/>
        <pc:sldMkLst>
          <pc:docMk/>
          <pc:sldMk cId="668131991" sldId="363"/>
        </pc:sldMkLst>
      </pc:sldChg>
      <pc:sldChg chg="addSp delSp modSp new mod ord">
        <pc:chgData name="Alexandra Mackey" userId="5bb9076e-7a4b-4471-8d99-16100205141b" providerId="ADAL" clId="{68603927-FD9D-4256-ABF5-05F36A539271}" dt="2024-06-10T18:57:19.795" v="1981" actId="2711"/>
        <pc:sldMkLst>
          <pc:docMk/>
          <pc:sldMk cId="2974972335" sldId="363"/>
        </pc:sldMkLst>
        <pc:spChg chg="del">
          <ac:chgData name="Alexandra Mackey" userId="5bb9076e-7a4b-4471-8d99-16100205141b" providerId="ADAL" clId="{68603927-FD9D-4256-ABF5-05F36A539271}" dt="2024-06-10T18:55:12.954" v="1962" actId="478"/>
          <ac:spMkLst>
            <pc:docMk/>
            <pc:sldMk cId="2974972335" sldId="363"/>
            <ac:spMk id="2" creationId="{AA5F32FC-BA32-70A8-7D68-98C77893D22D}"/>
          </ac:spMkLst>
        </pc:spChg>
        <pc:spChg chg="del">
          <ac:chgData name="Alexandra Mackey" userId="5bb9076e-7a4b-4471-8d99-16100205141b" providerId="ADAL" clId="{68603927-FD9D-4256-ABF5-05F36A539271}" dt="2024-06-10T18:55:09.168" v="1961" actId="478"/>
          <ac:spMkLst>
            <pc:docMk/>
            <pc:sldMk cId="2974972335" sldId="363"/>
            <ac:spMk id="3" creationId="{EEFA0AB0-E7DD-3240-6F6C-7F7D4A77C0B9}"/>
          </ac:spMkLst>
        </pc:spChg>
        <pc:spChg chg="add mod">
          <ac:chgData name="Alexandra Mackey" userId="5bb9076e-7a4b-4471-8d99-16100205141b" providerId="ADAL" clId="{68603927-FD9D-4256-ABF5-05F36A539271}" dt="2024-06-10T18:57:19.795" v="1981" actId="2711"/>
          <ac:spMkLst>
            <pc:docMk/>
            <pc:sldMk cId="2974972335" sldId="363"/>
            <ac:spMk id="4" creationId="{3B93A0E7-59D2-0BA6-BD86-C1160CE96F16}"/>
          </ac:spMkLst>
        </pc:spChg>
        <pc:spChg chg="add mod">
          <ac:chgData name="Alexandra Mackey" userId="5bb9076e-7a4b-4471-8d99-16100205141b" providerId="ADAL" clId="{68603927-FD9D-4256-ABF5-05F36A539271}" dt="2024-06-10T18:56:03.079" v="1974"/>
          <ac:spMkLst>
            <pc:docMk/>
            <pc:sldMk cId="2974972335" sldId="363"/>
            <ac:spMk id="5" creationId="{E16BB6F0-A023-787E-B0D3-5A81AE8D7FEC}"/>
          </ac:spMkLst>
        </pc:spChg>
        <pc:picChg chg="add mod">
          <ac:chgData name="Alexandra Mackey" userId="5bb9076e-7a4b-4471-8d99-16100205141b" providerId="ADAL" clId="{68603927-FD9D-4256-ABF5-05F36A539271}" dt="2024-06-10T18:56:59.069" v="1979" actId="1076"/>
          <ac:picMkLst>
            <pc:docMk/>
            <pc:sldMk cId="2974972335" sldId="363"/>
            <ac:picMk id="7" creationId="{4244147B-55C7-12A2-0046-B3D891A1959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DE951-A7A5-3CAB-FB25-A4C6F483BD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FA6760-856E-31A4-2EC4-17BC281DBA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28336C-A480-BF55-76D9-6C2F826E5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5ACE-60C5-2149-AAC6-7078952DA1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C1A86-A4F2-3517-9955-54818C708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062F0-6E20-D080-AE18-328610855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021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072EC-DCF3-2E3B-2046-35D86E84F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4DE6E-0DFE-0C48-991A-47858064E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D2476-BA03-7724-3584-CB1302246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5ACE-60C5-2149-AAC6-7078952DA1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AB04A-0052-924E-35AA-CAED80DCD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3B01C-8B5C-B71A-9F76-9C2CEEA1D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886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6603E-57D8-8C64-0ABA-26713FC82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1B176A-5EE9-8C3D-481E-4FE52EBA2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4F2526-F1D3-06A2-2B0D-01920DD95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5ACE-60C5-2149-AAC6-7078952DA1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B6FF8-3B8D-F5C0-DCD1-ED0AFAA41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C3139-CF78-B01B-D66B-811F74309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719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34361-31B1-5658-877F-9166075D5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242D8-75C8-0626-BD84-5633EE191D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A68D01-EBD0-761A-5EB9-DDD265831C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B7453C-16D3-6370-414B-7DA2B9420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5ACE-60C5-2149-AAC6-7078952DA1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E517A1-2E4E-B0BD-2FC1-E869E3F0E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1EE0E4-97FC-882C-D7C6-80F675FF7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37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2DFB2-D137-3D01-C489-86710DB54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A4BDB-632F-2C42-B73E-155D1E829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E0BDBA-E98F-0185-A6EE-5191344D9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1C916C-2368-4835-F577-9933078A86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197384-F9AC-9373-8D76-EFA3867856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B06C02-795D-75FD-BDAF-52B115EEE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5ACE-60C5-2149-AAC6-7078952DA1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A2D008-5FB6-1165-207C-310D9B4CD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6D414F-CF78-AC0C-05F7-6A8EFC95B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81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72B15-51FF-057C-E93F-E96A0AEF8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B291F9-74AD-C706-EB06-7ED14C13D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5ACE-60C5-2149-AAC6-7078952DA1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92AEE3-34E2-5028-2512-5D3195F0A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46C28B-CE0B-96C9-DB4A-C757ACDFD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464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9E9F1E-3D26-C6D6-218E-6E3BAD23B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5ACE-60C5-2149-AAC6-7078952DA1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DB9399-62A5-D4CB-A1BC-6BE6FB116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0DEB3-5894-0051-FE72-E7A552CEF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6E3ED-001C-F4C2-5583-F4D9D869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D7166-8C03-BB88-0EDD-1724FA95C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7F5CD-D97D-0463-78A8-BEB7B53D0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80D814-DA81-B2F2-ABEA-BC49320EB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5ACE-60C5-2149-AAC6-7078952DA1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392CA6-ABD4-9BD8-ABA7-AA76AE5BE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16FBFB-B1C5-AAE6-4D3C-446B649E4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753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1502C-16CC-ADA7-443C-ABF51CF5D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3CBA4E-1238-A8AD-73B9-B09DEF2772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641FE4-C25A-DF77-459A-FE97B58549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2538C3-42AE-293F-FA0B-6F85B1B72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5ACE-60C5-2149-AAC6-7078952DA1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942D4F-FEEF-CCF3-6C53-BCA34DBB2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159F32-2C67-D493-47A1-9F557F4ED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761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BF8DE-121E-0826-595A-8A9694C36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67429-008F-E11B-EECA-C39B404DB6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2645EE-E6A2-0CD2-2EBA-072E5FE9F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5ACE-60C5-2149-AAC6-7078952DA1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B8B43-DF20-5F4C-EA10-A95948996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039A0-F4EB-4C92-E5DF-718B57D47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762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0AE46E-84BF-1B88-96D4-581CFAF8F5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AD1DFD-DCA9-50C9-86A6-2EDF11EC9D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D4CEB1-61E1-5C3C-A069-5AFF34529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75ACE-60C5-2149-AAC6-7078952DA1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FB230-2C84-20BA-0C5A-0FFD7D7C1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8E7A6-4307-2BFE-EF71-3789CB1ED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90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DF6DD0-82C2-13F7-18CB-3BE3E7A43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349D7E-9546-FA07-AB58-0BB276190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8450D-98CD-0FA1-0774-5DCAC82A93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75ACE-60C5-2149-AAC6-7078952DA1CF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BE8E1-FC71-87E3-15F1-3343091F7E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4F4F2-1996-C5FB-8F54-314EBA511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176D4-E9FA-6340-A818-D76103E9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05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55DE77-FE60-CF71-C080-2116E1260620}"/>
              </a:ext>
            </a:extLst>
          </p:cNvPr>
          <p:cNvSpPr txBox="1"/>
          <p:nvPr/>
        </p:nvSpPr>
        <p:spPr>
          <a:xfrm>
            <a:off x="6901543" y="3244334"/>
            <a:ext cx="529045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C00000"/>
                </a:solidFill>
              </a:rPr>
              <a:t>HARVARD</a:t>
            </a:r>
            <a:r>
              <a:rPr lang="en-US" dirty="0"/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SCIENCE CENTER </a:t>
            </a:r>
            <a:r>
              <a:rPr lang="en-US" dirty="0"/>
              <a:t>TOWNHALL</a:t>
            </a:r>
          </a:p>
          <a:p>
            <a:pPr algn="r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June 11</a:t>
            </a:r>
            <a:r>
              <a:rPr lang="en-US" sz="1600" baseline="30000" dirty="0">
                <a:solidFill>
                  <a:schemeClr val="bg1">
                    <a:lumMod val="75000"/>
                  </a:schemeClr>
                </a:solidFill>
              </a:rPr>
              <a:t>th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and 12</a:t>
            </a:r>
            <a:r>
              <a:rPr lang="en-US" sz="1600" baseline="30000" dirty="0">
                <a:solidFill>
                  <a:schemeClr val="bg1">
                    <a:lumMod val="75000"/>
                  </a:schemeClr>
                </a:solidFill>
              </a:rPr>
              <a:t>th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, 2024 </a:t>
            </a:r>
          </a:p>
        </p:txBody>
      </p:sp>
    </p:spTree>
    <p:extLst>
      <p:ext uri="{BB962C8B-B14F-4D97-AF65-F5344CB8AC3E}">
        <p14:creationId xmlns:p14="http://schemas.microsoft.com/office/powerpoint/2010/main" val="3941320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5C68F4-F062-FE38-9300-F04740616264}"/>
              </a:ext>
            </a:extLst>
          </p:cNvPr>
          <p:cNvSpPr txBox="1"/>
          <p:nvPr/>
        </p:nvSpPr>
        <p:spPr>
          <a:xfrm>
            <a:off x="10681398" y="3244334"/>
            <a:ext cx="1510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C00000"/>
                </a:solidFill>
              </a:rPr>
              <a:t>AGENDA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391681-6203-DF3D-84D0-3C918CDD8F9F}"/>
              </a:ext>
            </a:extLst>
          </p:cNvPr>
          <p:cNvSpPr txBox="1"/>
          <p:nvPr/>
        </p:nvSpPr>
        <p:spPr>
          <a:xfrm>
            <a:off x="3790534" y="2182505"/>
            <a:ext cx="461093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" pitchFamily="2" charset="0"/>
              </a:rPr>
              <a:t>Project Updates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Expectations over the next month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Progress Photos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Summer Building use/noise discussion</a:t>
            </a:r>
            <a:endParaRPr lang="en-US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" pitchFamily="2" charset="0"/>
              </a:rPr>
              <a:t>Website &amp; Notifications Reminder!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Q&amp;A</a:t>
            </a:r>
            <a:endParaRPr lang="en-US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018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0FE131-3759-6A8F-7CED-73264C62B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58469" y="0"/>
            <a:ext cx="8875057" cy="68579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93835E8-B07B-EDD0-4342-1F30579D31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58471" y="1"/>
            <a:ext cx="8875057" cy="68579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3E817A-AF91-0C7B-FFB4-E10496C618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658472" y="57152"/>
            <a:ext cx="8875054" cy="685799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40A9AE1-9E41-35D0-5B06-DDB85A164BB8}"/>
              </a:ext>
            </a:extLst>
          </p:cNvPr>
          <p:cNvGrpSpPr/>
          <p:nvPr/>
        </p:nvGrpSpPr>
        <p:grpSpPr>
          <a:xfrm>
            <a:off x="1517073" y="545523"/>
            <a:ext cx="9157850" cy="5824104"/>
            <a:chOff x="1517073" y="545523"/>
            <a:chExt cx="9157850" cy="582410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D743094-7BF3-9ABE-1264-BADCDAF53C9E}"/>
                </a:ext>
              </a:extLst>
            </p:cNvPr>
            <p:cNvSpPr/>
            <p:nvPr/>
          </p:nvSpPr>
          <p:spPr>
            <a:xfrm>
              <a:off x="1517073" y="602673"/>
              <a:ext cx="162178" cy="57669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2A292F8-9673-A944-8FB9-FAA085A46869}"/>
                </a:ext>
              </a:extLst>
            </p:cNvPr>
            <p:cNvSpPr/>
            <p:nvPr/>
          </p:nvSpPr>
          <p:spPr>
            <a:xfrm>
              <a:off x="10512745" y="545523"/>
              <a:ext cx="162178" cy="57669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455B8B7E-CFD6-A8FA-0B73-BCD712E560AC}"/>
              </a:ext>
            </a:extLst>
          </p:cNvPr>
          <p:cNvSpPr/>
          <p:nvPr/>
        </p:nvSpPr>
        <p:spPr>
          <a:xfrm>
            <a:off x="8133347" y="5183291"/>
            <a:ext cx="2460487" cy="16507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291F3E-4114-97DB-EAFE-6976B2AA3EF5}"/>
              </a:ext>
            </a:extLst>
          </p:cNvPr>
          <p:cNvSpPr/>
          <p:nvPr/>
        </p:nvSpPr>
        <p:spPr>
          <a:xfrm>
            <a:off x="10088380" y="0"/>
            <a:ext cx="586543" cy="3147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4CB94C-F84E-3288-85BB-9A7EF7D8C95D}"/>
              </a:ext>
            </a:extLst>
          </p:cNvPr>
          <p:cNvSpPr/>
          <p:nvPr/>
        </p:nvSpPr>
        <p:spPr>
          <a:xfrm>
            <a:off x="1679250" y="5021705"/>
            <a:ext cx="2460487" cy="1836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CFFDE2-0D3D-9B5A-CA60-B7BF5FA9238D}"/>
              </a:ext>
            </a:extLst>
          </p:cNvPr>
          <p:cNvSpPr txBox="1"/>
          <p:nvPr/>
        </p:nvSpPr>
        <p:spPr>
          <a:xfrm>
            <a:off x="293540" y="6212387"/>
            <a:ext cx="6390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Basement, 1</a:t>
            </a:r>
            <a:r>
              <a:rPr lang="en-US" b="1" baseline="30000" dirty="0"/>
              <a:t>st</a:t>
            </a:r>
            <a:r>
              <a:rPr lang="en-US" b="1" dirty="0"/>
              <a:t> Fl, 2</a:t>
            </a:r>
            <a:r>
              <a:rPr lang="en-US" b="1" baseline="30000" dirty="0"/>
              <a:t>nd</a:t>
            </a:r>
            <a:r>
              <a:rPr lang="en-US" b="1" dirty="0"/>
              <a:t> Fl IMPACT SHOWN STARTING MAY 13TH</a:t>
            </a:r>
          </a:p>
        </p:txBody>
      </p:sp>
    </p:spTree>
    <p:extLst>
      <p:ext uri="{BB962C8B-B14F-4D97-AF65-F5344CB8AC3E}">
        <p14:creationId xmlns:p14="http://schemas.microsoft.com/office/powerpoint/2010/main" val="228466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6E35EEA-4F91-7463-7578-D0E97724423B}"/>
              </a:ext>
            </a:extLst>
          </p:cNvPr>
          <p:cNvCxnSpPr>
            <a:cxnSpLocks/>
          </p:cNvCxnSpPr>
          <p:nvPr/>
        </p:nvCxnSpPr>
        <p:spPr>
          <a:xfrm>
            <a:off x="4044676" y="288890"/>
            <a:ext cx="0" cy="628022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4EDE9A6-7CBC-795A-0A16-BE368E9BC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9742"/>
            <a:ext cx="12192000" cy="489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76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2A72B9-7506-47A7-6BD7-230B5B85649C}"/>
              </a:ext>
            </a:extLst>
          </p:cNvPr>
          <p:cNvSpPr txBox="1"/>
          <p:nvPr/>
        </p:nvSpPr>
        <p:spPr>
          <a:xfrm>
            <a:off x="2906486" y="575355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Science Center Project Update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444737-CF89-3A82-5A08-6FA1394C5274}"/>
              </a:ext>
            </a:extLst>
          </p:cNvPr>
          <p:cNvSpPr txBox="1"/>
          <p:nvPr/>
        </p:nvSpPr>
        <p:spPr>
          <a:xfrm>
            <a:off x="7422062" y="2233795"/>
            <a:ext cx="360843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6.     Electrical Infrastructure Project</a:t>
            </a:r>
          </a:p>
          <a:p>
            <a:pPr lvl="1"/>
            <a:endParaRPr lang="en-US" sz="1400" dirty="0"/>
          </a:p>
          <a:p>
            <a:r>
              <a:rPr lang="en-US" sz="1400" b="1" dirty="0"/>
              <a:t>7.     Teaching Labs Projects</a:t>
            </a:r>
          </a:p>
          <a:p>
            <a:endParaRPr lang="en-US" sz="1400" b="1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2A485E-DC10-6130-B640-15F9F4A4B998}"/>
              </a:ext>
            </a:extLst>
          </p:cNvPr>
          <p:cNvSpPr txBox="1"/>
          <p:nvPr/>
        </p:nvSpPr>
        <p:spPr>
          <a:xfrm>
            <a:off x="2023510" y="2233795"/>
            <a:ext cx="29595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b="1" dirty="0"/>
              <a:t>MAAB Restroom Projects</a:t>
            </a:r>
          </a:p>
          <a:p>
            <a:pPr marL="342900" indent="-342900">
              <a:buFont typeface="+mj-lt"/>
              <a:buAutoNum type="arabicPeriod"/>
            </a:pP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sz="1400" b="1" dirty="0"/>
              <a:t>Arcade/Lobby Renovation</a:t>
            </a:r>
          </a:p>
          <a:p>
            <a:pPr marL="342900" indent="-342900">
              <a:buFont typeface="+mj-lt"/>
              <a:buAutoNum type="arabicPeriod"/>
            </a:pP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sz="1400" b="1" dirty="0"/>
              <a:t>Lecture Hall Renovations</a:t>
            </a:r>
          </a:p>
          <a:p>
            <a:pPr marL="800100" lvl="1" indent="-342900">
              <a:buFont typeface="+mj-lt"/>
              <a:buAutoNum type="arabicPeriod"/>
            </a:pP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sz="1400" b="1" dirty="0"/>
              <a:t>ESS Space Upgrades</a:t>
            </a:r>
          </a:p>
          <a:p>
            <a:pPr marL="342900" indent="-342900">
              <a:buFont typeface="+mj-lt"/>
              <a:buAutoNum type="arabicPeriod"/>
            </a:pPr>
            <a:endParaRPr lang="en-US" sz="1400" b="1" dirty="0"/>
          </a:p>
          <a:p>
            <a:pPr marL="342900" indent="-342900">
              <a:buFont typeface="+mj-lt"/>
              <a:buAutoNum type="arabicPeriod"/>
            </a:pPr>
            <a:r>
              <a:rPr lang="en-US" sz="1400" b="1" dirty="0"/>
              <a:t>221 Space Upgrades</a:t>
            </a:r>
            <a:endParaRPr lang="en-US" sz="1400" dirty="0"/>
          </a:p>
          <a:p>
            <a:pPr lvl="1"/>
            <a:endParaRPr lang="en-US" b="1" dirty="0"/>
          </a:p>
          <a:p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424686-0E63-1476-CAF8-18EDB017186B}"/>
              </a:ext>
            </a:extLst>
          </p:cNvPr>
          <p:cNvSpPr/>
          <p:nvPr/>
        </p:nvSpPr>
        <p:spPr>
          <a:xfrm>
            <a:off x="1795446" y="1420312"/>
            <a:ext cx="271946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Summer Projects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4E20D6F-BC2B-F63A-6D0E-8353BCABD63E}"/>
              </a:ext>
            </a:extLst>
          </p:cNvPr>
          <p:cNvSpPr/>
          <p:nvPr/>
        </p:nvSpPr>
        <p:spPr>
          <a:xfrm>
            <a:off x="6550947" y="1420312"/>
            <a:ext cx="441588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Ongoing/Continued Projects</a:t>
            </a:r>
            <a:endParaRPr lang="en-US" sz="28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3497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2A72B9-7506-47A7-6BD7-230B5B85649C}"/>
              </a:ext>
            </a:extLst>
          </p:cNvPr>
          <p:cNvSpPr txBox="1"/>
          <p:nvPr/>
        </p:nvSpPr>
        <p:spPr>
          <a:xfrm>
            <a:off x="2906486" y="575355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Science Center Project Update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A98F73-A038-01FB-0037-7B548856D29E}"/>
              </a:ext>
            </a:extLst>
          </p:cNvPr>
          <p:cNvSpPr/>
          <p:nvPr/>
        </p:nvSpPr>
        <p:spPr>
          <a:xfrm>
            <a:off x="6812782" y="3205424"/>
            <a:ext cx="2853732" cy="3341148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CD1540-3840-D092-9139-C9D8691015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71277" y="4731863"/>
            <a:ext cx="2087811" cy="16133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9744F5-FD24-7456-7B2B-3267A0D794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71682" y="2978842"/>
            <a:ext cx="2086998" cy="16126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545ED9-DCDA-FA95-74F0-FF867C030C7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372549" y="1222186"/>
            <a:ext cx="2085262" cy="16113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195E99-0F1C-668C-D0A4-F1F00A41AF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835271" y="4723879"/>
            <a:ext cx="2087811" cy="16133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C9E763B-3179-A2AF-C3AC-9437227BE89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836258" y="2971307"/>
            <a:ext cx="2085835" cy="16117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98BD21-4EC1-D027-E92C-0963C05B9C6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835269" y="1213217"/>
            <a:ext cx="2087811" cy="1613308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3A119D8-142B-71F1-CF1E-98AB9608CA2B}"/>
              </a:ext>
            </a:extLst>
          </p:cNvPr>
          <p:cNvGrpSpPr/>
          <p:nvPr/>
        </p:nvGrpSpPr>
        <p:grpSpPr>
          <a:xfrm>
            <a:off x="3805558" y="1212451"/>
            <a:ext cx="2769775" cy="712602"/>
            <a:chOff x="3805558" y="1212451"/>
            <a:chExt cx="2769775" cy="71260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C0F740-1064-E6F2-F1D8-3AA204D38CE0}"/>
                </a:ext>
              </a:extLst>
            </p:cNvPr>
            <p:cNvSpPr/>
            <p:nvPr/>
          </p:nvSpPr>
          <p:spPr>
            <a:xfrm>
              <a:off x="3805558" y="1212452"/>
              <a:ext cx="235044" cy="7126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016B6D3-61AF-AB09-DAA7-9F926C86D9BD}"/>
                </a:ext>
              </a:extLst>
            </p:cNvPr>
            <p:cNvSpPr/>
            <p:nvPr/>
          </p:nvSpPr>
          <p:spPr>
            <a:xfrm>
              <a:off x="6340289" y="1212451"/>
              <a:ext cx="235044" cy="7126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BF4B184-FCB2-D488-488E-48FCCEC8EB2A}"/>
              </a:ext>
            </a:extLst>
          </p:cNvPr>
          <p:cNvGrpSpPr/>
          <p:nvPr/>
        </p:nvGrpSpPr>
        <p:grpSpPr>
          <a:xfrm>
            <a:off x="3833494" y="2960188"/>
            <a:ext cx="2769775" cy="712602"/>
            <a:chOff x="3805558" y="1212451"/>
            <a:chExt cx="2769775" cy="71260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A78061E-06F1-62F0-2B20-7345118C01DF}"/>
                </a:ext>
              </a:extLst>
            </p:cNvPr>
            <p:cNvSpPr/>
            <p:nvPr/>
          </p:nvSpPr>
          <p:spPr>
            <a:xfrm>
              <a:off x="3805558" y="1212452"/>
              <a:ext cx="235044" cy="7126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AAFF9C7-B7F3-0B89-6C29-9F24262FD005}"/>
                </a:ext>
              </a:extLst>
            </p:cNvPr>
            <p:cNvSpPr/>
            <p:nvPr/>
          </p:nvSpPr>
          <p:spPr>
            <a:xfrm>
              <a:off x="6340289" y="1212451"/>
              <a:ext cx="235044" cy="7126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473D202-4B58-75CF-3A1C-0E5358473025}"/>
              </a:ext>
            </a:extLst>
          </p:cNvPr>
          <p:cNvGrpSpPr/>
          <p:nvPr/>
        </p:nvGrpSpPr>
        <p:grpSpPr>
          <a:xfrm>
            <a:off x="4110358" y="1517251"/>
            <a:ext cx="2769775" cy="712602"/>
            <a:chOff x="3805558" y="1212451"/>
            <a:chExt cx="2769775" cy="712602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678E0F4-D9FA-442C-8017-9C9D6393088D}"/>
                </a:ext>
              </a:extLst>
            </p:cNvPr>
            <p:cNvSpPr/>
            <p:nvPr/>
          </p:nvSpPr>
          <p:spPr>
            <a:xfrm>
              <a:off x="3805558" y="1212452"/>
              <a:ext cx="235044" cy="7126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1795985-87A6-322F-D56F-1E33C1B490E5}"/>
                </a:ext>
              </a:extLst>
            </p:cNvPr>
            <p:cNvSpPr/>
            <p:nvPr/>
          </p:nvSpPr>
          <p:spPr>
            <a:xfrm>
              <a:off x="6340289" y="1212451"/>
              <a:ext cx="235044" cy="7126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26E6E4B-03EA-F45F-E5F6-2CDF877A12F9}"/>
              </a:ext>
            </a:extLst>
          </p:cNvPr>
          <p:cNvGrpSpPr/>
          <p:nvPr/>
        </p:nvGrpSpPr>
        <p:grpSpPr>
          <a:xfrm>
            <a:off x="3861736" y="4722217"/>
            <a:ext cx="2769775" cy="712602"/>
            <a:chOff x="3805558" y="1212451"/>
            <a:chExt cx="2769775" cy="71260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8E4F9C8-C0E7-AF5E-0429-8174DC3A1531}"/>
                </a:ext>
              </a:extLst>
            </p:cNvPr>
            <p:cNvSpPr/>
            <p:nvPr/>
          </p:nvSpPr>
          <p:spPr>
            <a:xfrm>
              <a:off x="3805558" y="1212452"/>
              <a:ext cx="235044" cy="7126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D65FC6C-9E86-9DE7-B2CB-09257EFD036D}"/>
                </a:ext>
              </a:extLst>
            </p:cNvPr>
            <p:cNvSpPr/>
            <p:nvPr/>
          </p:nvSpPr>
          <p:spPr>
            <a:xfrm>
              <a:off x="6340289" y="1212451"/>
              <a:ext cx="235044" cy="7126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F163175-DADD-B749-8CFD-A876E9454DDB}"/>
              </a:ext>
            </a:extLst>
          </p:cNvPr>
          <p:cNvSpPr txBox="1"/>
          <p:nvPr/>
        </p:nvSpPr>
        <p:spPr>
          <a:xfrm>
            <a:off x="7806927" y="1409656"/>
            <a:ext cx="295951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Electrical Infrastructure Project</a:t>
            </a:r>
          </a:p>
          <a:p>
            <a:pPr marL="342900" indent="-342900">
              <a:buAutoNum type="arabicPeriod"/>
            </a:pPr>
            <a:endParaRPr lang="en-US" sz="1400" b="1" dirty="0"/>
          </a:p>
          <a:p>
            <a:pPr marL="342900" indent="-342900">
              <a:buAutoNum type="arabicPeriod"/>
            </a:pPr>
            <a:r>
              <a:rPr lang="en-US" sz="1400" b="1" dirty="0"/>
              <a:t>MAAB Restroom Projects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Scope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Current Status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Project Schedule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Potential Impacts</a:t>
            </a:r>
          </a:p>
          <a:p>
            <a:pPr lvl="1"/>
            <a:endParaRPr lang="en-US" sz="1400" dirty="0"/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3.     Teaching Labs Project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4.     Arcade/Lobby Renovation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5.     Lecture Hall Renovations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6.     ESS Space Upgrades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7.     221 Space Upgrade</a:t>
            </a:r>
          </a:p>
          <a:p>
            <a:pPr lvl="1"/>
            <a:endParaRPr lang="en-US" sz="1200" dirty="0">
              <a:solidFill>
                <a:schemeClr val="bg1">
                  <a:lumMod val="85000"/>
                </a:schemeClr>
              </a:solidFill>
            </a:endParaRPr>
          </a:p>
          <a:p>
            <a:pPr lvl="1"/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107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2A72B9-7506-47A7-6BD7-230B5B85649C}"/>
              </a:ext>
            </a:extLst>
          </p:cNvPr>
          <p:cNvSpPr txBox="1"/>
          <p:nvPr/>
        </p:nvSpPr>
        <p:spPr>
          <a:xfrm>
            <a:off x="2906486" y="575355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Science Center Project Update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A98F73-A038-01FB-0037-7B548856D29E}"/>
              </a:ext>
            </a:extLst>
          </p:cNvPr>
          <p:cNvSpPr/>
          <p:nvPr/>
        </p:nvSpPr>
        <p:spPr>
          <a:xfrm>
            <a:off x="6812782" y="3969098"/>
            <a:ext cx="2853732" cy="2577473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7794B8-7C40-8A41-1953-DB28E3A753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296405" y="3962245"/>
            <a:ext cx="3157986" cy="24402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A816AD-0299-B139-3191-328DFF6738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297899" y="1222201"/>
            <a:ext cx="3154998" cy="24379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259151-0993-BD7D-A4D4-B6E84B5A57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8419" y="1221046"/>
            <a:ext cx="3157986" cy="244026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1742908B-2B36-68EF-E2D2-F88F62C20DCD}"/>
              </a:ext>
            </a:extLst>
          </p:cNvPr>
          <p:cNvGrpSpPr/>
          <p:nvPr/>
        </p:nvGrpSpPr>
        <p:grpSpPr>
          <a:xfrm>
            <a:off x="3104597" y="1163741"/>
            <a:ext cx="3412403" cy="1242575"/>
            <a:chOff x="3104597" y="1163741"/>
            <a:chExt cx="3412403" cy="124257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3F28525-AF64-2A07-30BC-AD0238E5C843}"/>
                </a:ext>
              </a:extLst>
            </p:cNvPr>
            <p:cNvSpPr/>
            <p:nvPr/>
          </p:nvSpPr>
          <p:spPr>
            <a:xfrm>
              <a:off x="3104597" y="1218056"/>
              <a:ext cx="235044" cy="11882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11941E0-A1DA-7954-984C-9072CEB8B270}"/>
                </a:ext>
              </a:extLst>
            </p:cNvPr>
            <p:cNvSpPr/>
            <p:nvPr/>
          </p:nvSpPr>
          <p:spPr>
            <a:xfrm>
              <a:off x="6281956" y="1163741"/>
              <a:ext cx="235044" cy="11882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1E92CDE-680A-F369-77D1-C2809F40B361}"/>
              </a:ext>
            </a:extLst>
          </p:cNvPr>
          <p:cNvGrpSpPr/>
          <p:nvPr/>
        </p:nvGrpSpPr>
        <p:grpSpPr>
          <a:xfrm>
            <a:off x="3129110" y="3856188"/>
            <a:ext cx="3412403" cy="1242575"/>
            <a:chOff x="3104597" y="1163741"/>
            <a:chExt cx="3412403" cy="124257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B2F7767-F2DF-E191-B5D0-F591B5201E8C}"/>
                </a:ext>
              </a:extLst>
            </p:cNvPr>
            <p:cNvSpPr/>
            <p:nvPr/>
          </p:nvSpPr>
          <p:spPr>
            <a:xfrm>
              <a:off x="3104597" y="1218056"/>
              <a:ext cx="235044" cy="11882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F9BBB8C-27FD-FA1C-1C8F-C17123D1A956}"/>
                </a:ext>
              </a:extLst>
            </p:cNvPr>
            <p:cNvSpPr/>
            <p:nvPr/>
          </p:nvSpPr>
          <p:spPr>
            <a:xfrm>
              <a:off x="6281956" y="1163741"/>
              <a:ext cx="235044" cy="11882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3A776DC-4813-0C04-838C-99AEF2A5D42E}"/>
              </a:ext>
            </a:extLst>
          </p:cNvPr>
          <p:cNvSpPr txBox="1"/>
          <p:nvPr/>
        </p:nvSpPr>
        <p:spPr>
          <a:xfrm>
            <a:off x="7772829" y="1472182"/>
            <a:ext cx="295951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Electrical Infrastructure Project</a:t>
            </a:r>
          </a:p>
          <a:p>
            <a:pPr marL="342900" indent="-342900">
              <a:buAutoNum type="arabicPeriod"/>
            </a:pPr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MAAB Restroom Projects</a:t>
            </a:r>
          </a:p>
          <a:p>
            <a:endParaRPr lang="en-US" sz="1400" b="1" dirty="0"/>
          </a:p>
          <a:p>
            <a:r>
              <a:rPr lang="en-US" sz="1400" b="1" dirty="0"/>
              <a:t>3.     Teaching Labs Project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Scope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Current Status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Project Schedule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Potential Impacts</a:t>
            </a:r>
          </a:p>
          <a:p>
            <a:pPr lvl="1"/>
            <a:endParaRPr lang="en-US" sz="1400" b="1" dirty="0"/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4.     Arcade/Lobby Renovation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5.     Lecture Hall Renovations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pPr marL="228600" indent="-228600">
              <a:buAutoNum type="arabicPeriod" startAt="6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ESS Space Upgrades</a:t>
            </a:r>
          </a:p>
          <a:p>
            <a:pPr marL="228600" indent="-228600">
              <a:buAutoNum type="arabicPeriod" startAt="6"/>
            </a:pPr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pPr marL="228600" indent="-228600">
              <a:buFontTx/>
              <a:buAutoNum type="arabicPeriod" startAt="6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221 Space Upgrade</a:t>
            </a:r>
          </a:p>
          <a:p>
            <a:pPr lvl="1"/>
            <a:endParaRPr lang="en-US" b="1" dirty="0"/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408D01-8BF1-9B8F-BEE1-695C78E4CC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71" y="3952772"/>
            <a:ext cx="3351783" cy="229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240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2A72B9-7506-47A7-6BD7-230B5B85649C}"/>
              </a:ext>
            </a:extLst>
          </p:cNvPr>
          <p:cNvSpPr txBox="1"/>
          <p:nvPr/>
        </p:nvSpPr>
        <p:spPr>
          <a:xfrm>
            <a:off x="2906486" y="575355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Science Center Project Update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A98F73-A038-01FB-0037-7B548856D29E}"/>
              </a:ext>
            </a:extLst>
          </p:cNvPr>
          <p:cNvSpPr/>
          <p:nvPr/>
        </p:nvSpPr>
        <p:spPr>
          <a:xfrm>
            <a:off x="6812782" y="4783015"/>
            <a:ext cx="2853732" cy="1763556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F4F696-C141-2859-1640-52E25F5CCD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88808" y="3902820"/>
            <a:ext cx="3415036" cy="26388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0E3C64-CF4E-62D6-B768-76252005AA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08521" y="1100259"/>
            <a:ext cx="3419227" cy="264212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D4CCBC-3DDF-3E06-93E0-CB4212C567A1}"/>
              </a:ext>
            </a:extLst>
          </p:cNvPr>
          <p:cNvSpPr/>
          <p:nvPr/>
        </p:nvSpPr>
        <p:spPr>
          <a:xfrm>
            <a:off x="4518505" y="1083302"/>
            <a:ext cx="235044" cy="1188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736191-81A8-CB55-D009-F9506214F4FF}"/>
              </a:ext>
            </a:extLst>
          </p:cNvPr>
          <p:cNvSpPr/>
          <p:nvPr/>
        </p:nvSpPr>
        <p:spPr>
          <a:xfrm>
            <a:off x="4440521" y="3897961"/>
            <a:ext cx="235044" cy="1188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886DA7-0331-E515-B167-4796DBD0CBFC}"/>
              </a:ext>
            </a:extLst>
          </p:cNvPr>
          <p:cNvSpPr txBox="1"/>
          <p:nvPr/>
        </p:nvSpPr>
        <p:spPr>
          <a:xfrm>
            <a:off x="7787072" y="1520042"/>
            <a:ext cx="295951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Electrical Infrastructure Project</a:t>
            </a:r>
          </a:p>
          <a:p>
            <a:pPr marL="342900" indent="-342900">
              <a:buAutoNum type="arabicPeriod"/>
            </a:pPr>
            <a:endParaRPr lang="en-US" sz="1400" b="1" dirty="0">
              <a:solidFill>
                <a:schemeClr val="bg2">
                  <a:lumMod val="9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solidFill>
                  <a:schemeClr val="bg2">
                    <a:lumMod val="90000"/>
                  </a:schemeClr>
                </a:solidFill>
              </a:rPr>
              <a:t>MAAB Restroom Projects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3.      Teaching Labs Project</a:t>
            </a:r>
          </a:p>
          <a:p>
            <a:endParaRPr lang="en-US" sz="1400" b="1" dirty="0"/>
          </a:p>
          <a:p>
            <a:r>
              <a:rPr lang="en-US" sz="1400" b="1" dirty="0"/>
              <a:t>4.     Arcade/Lobby Renovation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Scope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Current Status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Project Schedule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Potential Impacts</a:t>
            </a:r>
          </a:p>
          <a:p>
            <a:pPr lvl="1"/>
            <a:endParaRPr lang="en-US" sz="1400" dirty="0"/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5.    Lecture Hall Renovations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pPr marL="228600" indent="-228600">
              <a:buAutoNum type="arabicPeriod" startAt="6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ESS Space Upgrades</a:t>
            </a:r>
          </a:p>
          <a:p>
            <a:pPr marL="228600" indent="-228600">
              <a:buAutoNum type="arabicPeriod" startAt="6"/>
            </a:pPr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pPr marL="228600" indent="-228600">
              <a:buAutoNum type="arabicPeriod" startAt="6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221 Space Upgrade</a:t>
            </a:r>
          </a:p>
          <a:p>
            <a:pPr lvl="1"/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208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2A72B9-7506-47A7-6BD7-230B5B85649C}"/>
              </a:ext>
            </a:extLst>
          </p:cNvPr>
          <p:cNvSpPr txBox="1"/>
          <p:nvPr/>
        </p:nvSpPr>
        <p:spPr>
          <a:xfrm>
            <a:off x="2906486" y="575355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Science Center Project Update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A98F73-A038-01FB-0037-7B548856D29E}"/>
              </a:ext>
            </a:extLst>
          </p:cNvPr>
          <p:cNvSpPr/>
          <p:nvPr/>
        </p:nvSpPr>
        <p:spPr>
          <a:xfrm>
            <a:off x="6812782" y="5638109"/>
            <a:ext cx="2853732" cy="908461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2DFDB3-1827-0B44-E7FB-707D9CABF1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86362" y="3901201"/>
            <a:ext cx="3419228" cy="26421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CBD269-9E4C-8CB8-5FE2-FC4FAA8BAC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08521" y="1100259"/>
            <a:ext cx="3419228" cy="264213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7C46D1F-0049-B1A0-ABE1-83D5E6BF7B14}"/>
              </a:ext>
            </a:extLst>
          </p:cNvPr>
          <p:cNvSpPr/>
          <p:nvPr/>
        </p:nvSpPr>
        <p:spPr>
          <a:xfrm>
            <a:off x="4440521" y="3897961"/>
            <a:ext cx="235044" cy="1188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EE091E-FF24-42B6-9F99-672636333488}"/>
              </a:ext>
            </a:extLst>
          </p:cNvPr>
          <p:cNvSpPr/>
          <p:nvPr/>
        </p:nvSpPr>
        <p:spPr>
          <a:xfrm>
            <a:off x="4488068" y="1080731"/>
            <a:ext cx="235044" cy="1188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41DF10-017F-52CC-6516-B9D2F767C7E6}"/>
              </a:ext>
            </a:extLst>
          </p:cNvPr>
          <p:cNvSpPr txBox="1"/>
          <p:nvPr/>
        </p:nvSpPr>
        <p:spPr>
          <a:xfrm>
            <a:off x="7682354" y="1524543"/>
            <a:ext cx="295951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Electrical Infrastructure Project</a:t>
            </a:r>
          </a:p>
          <a:p>
            <a:pPr marL="342900" indent="-342900">
              <a:buAutoNum type="arabicPeriod"/>
            </a:pPr>
            <a:endParaRPr lang="en-US" sz="1400" b="1" dirty="0">
              <a:solidFill>
                <a:schemeClr val="bg2">
                  <a:lumMod val="9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solidFill>
                  <a:schemeClr val="bg2">
                    <a:lumMod val="90000"/>
                  </a:schemeClr>
                </a:solidFill>
              </a:rPr>
              <a:t>MAAB Restroom Projects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3.      Teaching Labs Project</a:t>
            </a:r>
          </a:p>
          <a:p>
            <a:endParaRPr lang="en-US" sz="1400" b="1" dirty="0">
              <a:solidFill>
                <a:schemeClr val="bg2">
                  <a:lumMod val="90000"/>
                </a:schemeClr>
              </a:solidFill>
            </a:endParaRPr>
          </a:p>
          <a:p>
            <a:r>
              <a:rPr lang="en-US" sz="1400" b="1" dirty="0">
                <a:solidFill>
                  <a:schemeClr val="bg2">
                    <a:lumMod val="90000"/>
                  </a:schemeClr>
                </a:solidFill>
              </a:rPr>
              <a:t>4.     Arcade/Lobby Renovation</a:t>
            </a:r>
          </a:p>
          <a:p>
            <a:endParaRPr lang="en-US" sz="1400" b="1" dirty="0"/>
          </a:p>
          <a:p>
            <a:r>
              <a:rPr lang="en-US" sz="1400" b="1" dirty="0"/>
              <a:t>5.    Lecture Hall Renovations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Scope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Current Status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Project Schedule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Potential Impacts</a:t>
            </a:r>
          </a:p>
          <a:p>
            <a:pPr lvl="1"/>
            <a:endParaRPr lang="en-US" sz="1400" dirty="0"/>
          </a:p>
          <a:p>
            <a:pPr marL="228600" indent="-228600">
              <a:buAutoNum type="arabicPeriod" startAt="6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ESS Space Upgrades</a:t>
            </a:r>
          </a:p>
          <a:p>
            <a:pPr marL="228600" indent="-228600">
              <a:buAutoNum type="arabicPeriod" startAt="6"/>
            </a:pPr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pPr marL="228600" indent="-228600">
              <a:buAutoNum type="arabicPeriod" startAt="6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221 Space Upgrade</a:t>
            </a:r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633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2A72B9-7506-47A7-6BD7-230B5B85649C}"/>
              </a:ext>
            </a:extLst>
          </p:cNvPr>
          <p:cNvSpPr txBox="1"/>
          <p:nvPr/>
        </p:nvSpPr>
        <p:spPr>
          <a:xfrm>
            <a:off x="2906486" y="575355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Science Center Project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3A5BFC-3969-9A4C-F8D0-335B7E0AAF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89087" y="1520042"/>
            <a:ext cx="5511713" cy="42590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070CE0D-3C62-B22B-341D-181CCD038410}"/>
              </a:ext>
            </a:extLst>
          </p:cNvPr>
          <p:cNvSpPr/>
          <p:nvPr/>
        </p:nvSpPr>
        <p:spPr>
          <a:xfrm>
            <a:off x="4440521" y="3897961"/>
            <a:ext cx="235044" cy="1188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EE4A1C-4F5C-1477-DF30-6D22B2738359}"/>
              </a:ext>
            </a:extLst>
          </p:cNvPr>
          <p:cNvSpPr txBox="1"/>
          <p:nvPr/>
        </p:nvSpPr>
        <p:spPr>
          <a:xfrm>
            <a:off x="7815883" y="1608748"/>
            <a:ext cx="295951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Electrical Infrastructure Project</a:t>
            </a:r>
          </a:p>
          <a:p>
            <a:pPr marL="342900" indent="-342900">
              <a:buAutoNum type="arabicPeriod"/>
            </a:pPr>
            <a:endParaRPr lang="en-US" sz="1400" b="1" dirty="0">
              <a:solidFill>
                <a:schemeClr val="bg2">
                  <a:lumMod val="9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solidFill>
                  <a:schemeClr val="bg2">
                    <a:lumMod val="90000"/>
                  </a:schemeClr>
                </a:solidFill>
              </a:rPr>
              <a:t>MAAB Restroom Projects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3.      Teaching Labs Project</a:t>
            </a:r>
          </a:p>
          <a:p>
            <a:endParaRPr lang="en-US" sz="1400" b="1" dirty="0">
              <a:solidFill>
                <a:schemeClr val="bg2">
                  <a:lumMod val="90000"/>
                </a:schemeClr>
              </a:solidFill>
            </a:endParaRPr>
          </a:p>
          <a:p>
            <a:r>
              <a:rPr lang="en-US" sz="1400" b="1" dirty="0">
                <a:solidFill>
                  <a:schemeClr val="bg2">
                    <a:lumMod val="90000"/>
                  </a:schemeClr>
                </a:solidFill>
              </a:rPr>
              <a:t>4.     Arcade/Lobby Renovation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5.    Lecture Hall Renovations</a:t>
            </a:r>
          </a:p>
          <a:p>
            <a:endParaRPr lang="en-US" sz="1400" b="1" dirty="0"/>
          </a:p>
          <a:p>
            <a:r>
              <a:rPr lang="en-US" sz="1400" b="1" dirty="0"/>
              <a:t>6.     ESS Space Upgrades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Scope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Current Status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Project Schedule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Potential Impacts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7.      </a:t>
            </a:r>
            <a:r>
              <a:rPr lang="en-US" sz="1400" b="1" dirty="0">
                <a:solidFill>
                  <a:prstClr val="white">
                    <a:lumMod val="85000"/>
                  </a:prstClr>
                </a:solidFill>
              </a:rPr>
              <a:t>221 Space Upgrade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ea typeface="+mn-ea"/>
              <a:cs typeface="+mn-cs"/>
            </a:endParaRPr>
          </a:p>
          <a:p>
            <a:pPr lvl="1"/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380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B93A0E7-59D2-0BA6-BD86-C1160CE96F16}"/>
              </a:ext>
            </a:extLst>
          </p:cNvPr>
          <p:cNvSpPr txBox="1"/>
          <p:nvPr/>
        </p:nvSpPr>
        <p:spPr>
          <a:xfrm>
            <a:off x="7701280" y="1720840"/>
            <a:ext cx="33528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Electrical Infrastructure Project</a:t>
            </a:r>
          </a:p>
          <a:p>
            <a:pPr marL="342900" indent="-342900">
              <a:buAutoNum type="arabicPeriod"/>
            </a:pPr>
            <a:endParaRPr lang="en-US" sz="1400" b="1" dirty="0">
              <a:solidFill>
                <a:schemeClr val="bg2">
                  <a:lumMod val="9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1400" b="1" dirty="0">
                <a:solidFill>
                  <a:schemeClr val="bg2">
                    <a:lumMod val="90000"/>
                  </a:schemeClr>
                </a:solidFill>
              </a:rPr>
              <a:t>MAAB Restroom Projects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3.      Teaching Labs Project</a:t>
            </a:r>
          </a:p>
          <a:p>
            <a:endParaRPr lang="en-US" sz="1400" b="1" dirty="0">
              <a:solidFill>
                <a:schemeClr val="bg2">
                  <a:lumMod val="90000"/>
                </a:schemeClr>
              </a:solidFill>
            </a:endParaRPr>
          </a:p>
          <a:p>
            <a:r>
              <a:rPr lang="en-US" sz="1400" b="1" dirty="0">
                <a:solidFill>
                  <a:schemeClr val="bg2">
                    <a:lumMod val="90000"/>
                  </a:schemeClr>
                </a:solidFill>
              </a:rPr>
              <a:t>4.     Arcade/Lobby Renovation</a:t>
            </a:r>
          </a:p>
          <a:p>
            <a:endParaRPr lang="en-US" sz="1400" b="1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5.    Lecture Hall Renovations</a:t>
            </a:r>
          </a:p>
          <a:p>
            <a:endParaRPr lang="en-US" sz="1400" b="1" dirty="0"/>
          </a:p>
          <a:p>
            <a:r>
              <a:rPr lang="en-US" sz="1400" b="1" dirty="0">
                <a:solidFill>
                  <a:schemeClr val="bg2">
                    <a:lumMod val="90000"/>
                  </a:schemeClr>
                </a:solidFill>
              </a:rPr>
              <a:t>6.     ESS Space Upgrades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 startAt="7"/>
              <a:tabLst/>
              <a:defRPr/>
            </a:pPr>
            <a:r>
              <a:rPr lang="en-US" sz="1400" b="1" dirty="0"/>
              <a:t>221 Space Upgrade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Scope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Current Status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Project Schedule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/>
              <a:t>Potential Impacts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6BB6F0-A023-787E-B0D3-5A81AE8D7FEC}"/>
              </a:ext>
            </a:extLst>
          </p:cNvPr>
          <p:cNvSpPr txBox="1"/>
          <p:nvPr/>
        </p:nvSpPr>
        <p:spPr>
          <a:xfrm>
            <a:off x="2906486" y="575355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Science Center Project Update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44147B-55C7-12A2-0046-B3D891A19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411" y="1720840"/>
            <a:ext cx="4640829" cy="358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972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9A1E92-7609-2DEE-75A7-5190A4057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B18F020-FEBB-36D8-DCC2-3EE9BC3AC1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FA6E14-B34E-F4C7-1029-64282FBD7953}"/>
              </a:ext>
            </a:extLst>
          </p:cNvPr>
          <p:cNvSpPr txBox="1"/>
          <p:nvPr/>
        </p:nvSpPr>
        <p:spPr>
          <a:xfrm>
            <a:off x="7379208" y="3244334"/>
            <a:ext cx="4812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C00000"/>
                </a:solidFill>
              </a:rPr>
              <a:t>EXPECTATIONS OVER THE NEXT MONTH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854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C46333B9-45D9-8EBC-03D5-85586BDBFE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60" r="1760"/>
          <a:stretch/>
        </p:blipFill>
        <p:spPr>
          <a:xfrm>
            <a:off x="1326396" y="0"/>
            <a:ext cx="8562671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1B69C03-DE1F-6C60-7162-AE8A9E81B349}"/>
              </a:ext>
            </a:extLst>
          </p:cNvPr>
          <p:cNvSpPr/>
          <p:nvPr/>
        </p:nvSpPr>
        <p:spPr>
          <a:xfrm>
            <a:off x="6614860" y="1765888"/>
            <a:ext cx="1031132" cy="342198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CEE4D53-EDB4-B177-B98D-C6E4FC1FD6A4}"/>
              </a:ext>
            </a:extLst>
          </p:cNvPr>
          <p:cNvCxnSpPr/>
          <p:nvPr/>
        </p:nvCxnSpPr>
        <p:spPr>
          <a:xfrm>
            <a:off x="4808514" y="1902875"/>
            <a:ext cx="0" cy="26670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1ACCDE-F061-18D2-E7CE-DB3C5426A5E8}"/>
              </a:ext>
            </a:extLst>
          </p:cNvPr>
          <p:cNvCxnSpPr>
            <a:cxnSpLocks/>
          </p:cNvCxnSpPr>
          <p:nvPr/>
        </p:nvCxnSpPr>
        <p:spPr>
          <a:xfrm>
            <a:off x="4808514" y="2169575"/>
            <a:ext cx="737718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8422DFC-3CD2-919B-C5D2-F29F374E26E9}"/>
              </a:ext>
            </a:extLst>
          </p:cNvPr>
          <p:cNvSpPr txBox="1"/>
          <p:nvPr/>
        </p:nvSpPr>
        <p:spPr>
          <a:xfrm>
            <a:off x="6444024" y="1794709"/>
            <a:ext cx="1173233" cy="369332"/>
          </a:xfrm>
          <a:prstGeom prst="rect">
            <a:avLst/>
          </a:prstGeom>
          <a:solidFill>
            <a:schemeClr val="bg1">
              <a:alpha val="30645"/>
            </a:schemeClr>
          </a:solidFill>
          <a:ln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B050"/>
                </a:solidFill>
              </a:rPr>
              <a:t>OCCUPANT</a:t>
            </a:r>
          </a:p>
          <a:p>
            <a:pPr algn="ctr"/>
            <a:r>
              <a:rPr lang="en-US" sz="900" b="1" dirty="0">
                <a:solidFill>
                  <a:srgbClr val="00B050"/>
                </a:solidFill>
              </a:rPr>
              <a:t>BASEMENT ACCESS</a:t>
            </a:r>
          </a:p>
        </p:txBody>
      </p:sp>
      <p:sp>
        <p:nvSpPr>
          <p:cNvPr id="30" name="Triangle 29">
            <a:extLst>
              <a:ext uri="{FF2B5EF4-FFF2-40B4-BE49-F238E27FC236}">
                <a16:creationId xmlns:a16="http://schemas.microsoft.com/office/drawing/2014/main" id="{C3DAF6FD-28EE-DDE9-85C4-06F27B0236D0}"/>
              </a:ext>
            </a:extLst>
          </p:cNvPr>
          <p:cNvSpPr/>
          <p:nvPr/>
        </p:nvSpPr>
        <p:spPr>
          <a:xfrm rot="10800000">
            <a:off x="5591209" y="3302390"/>
            <a:ext cx="112222" cy="96743"/>
          </a:xfrm>
          <a:prstGeom prst="triangle">
            <a:avLst/>
          </a:prstGeom>
          <a:solidFill>
            <a:srgbClr val="00B050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riangle 30">
            <a:extLst>
              <a:ext uri="{FF2B5EF4-FFF2-40B4-BE49-F238E27FC236}">
                <a16:creationId xmlns:a16="http://schemas.microsoft.com/office/drawing/2014/main" id="{4D280808-DBF9-7F77-A313-768C6A1EE4CA}"/>
              </a:ext>
            </a:extLst>
          </p:cNvPr>
          <p:cNvSpPr/>
          <p:nvPr/>
        </p:nvSpPr>
        <p:spPr>
          <a:xfrm>
            <a:off x="6416025" y="1832150"/>
            <a:ext cx="112222" cy="96743"/>
          </a:xfrm>
          <a:prstGeom prst="triangle">
            <a:avLst/>
          </a:prstGeom>
          <a:solidFill>
            <a:srgbClr val="00B050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928670B-FE98-85EA-E984-DF844EE3EB2D}"/>
              </a:ext>
            </a:extLst>
          </p:cNvPr>
          <p:cNvSpPr txBox="1"/>
          <p:nvPr/>
        </p:nvSpPr>
        <p:spPr>
          <a:xfrm>
            <a:off x="4685565" y="2182577"/>
            <a:ext cx="1024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C00000"/>
                </a:solidFill>
              </a:rPr>
              <a:t>CONSTRUCTION PARTITION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B8FD8A6-4BBA-114F-897B-9AA89243D8C0}"/>
              </a:ext>
            </a:extLst>
          </p:cNvPr>
          <p:cNvGrpSpPr/>
          <p:nvPr/>
        </p:nvGrpSpPr>
        <p:grpSpPr>
          <a:xfrm>
            <a:off x="4706479" y="1842596"/>
            <a:ext cx="238282" cy="230833"/>
            <a:chOff x="6367183" y="2421124"/>
            <a:chExt cx="292759" cy="288758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255FEC7-02BE-E667-2BFC-971B8AF4D94E}"/>
                </a:ext>
              </a:extLst>
            </p:cNvPr>
            <p:cNvCxnSpPr/>
            <p:nvPr/>
          </p:nvCxnSpPr>
          <p:spPr>
            <a:xfrm>
              <a:off x="6500755" y="2539589"/>
              <a:ext cx="15918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Arc 40">
              <a:extLst>
                <a:ext uri="{FF2B5EF4-FFF2-40B4-BE49-F238E27FC236}">
                  <a16:creationId xmlns:a16="http://schemas.microsoft.com/office/drawing/2014/main" id="{1D4FA873-29BC-D51C-5A76-CAB72382EAB2}"/>
                </a:ext>
              </a:extLst>
            </p:cNvPr>
            <p:cNvSpPr/>
            <p:nvPr/>
          </p:nvSpPr>
          <p:spPr>
            <a:xfrm rot="4699961">
              <a:off x="6367183" y="2421124"/>
              <a:ext cx="288758" cy="288758"/>
            </a:xfrm>
            <a:prstGeom prst="arc">
              <a:avLst>
                <a:gd name="adj1" fmla="val 16200000"/>
                <a:gd name="adj2" fmla="val 1086659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4C48744-68B4-FDD8-3C82-7AA70BA482CC}"/>
              </a:ext>
            </a:extLst>
          </p:cNvPr>
          <p:cNvGrpSpPr/>
          <p:nvPr/>
        </p:nvGrpSpPr>
        <p:grpSpPr>
          <a:xfrm rot="16200000" flipV="1">
            <a:off x="5004522" y="2051932"/>
            <a:ext cx="247269" cy="220838"/>
            <a:chOff x="6367183" y="2421124"/>
            <a:chExt cx="292759" cy="288758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3C28133-2091-98D8-E643-C7DC3009E980}"/>
                </a:ext>
              </a:extLst>
            </p:cNvPr>
            <p:cNvCxnSpPr/>
            <p:nvPr/>
          </p:nvCxnSpPr>
          <p:spPr>
            <a:xfrm>
              <a:off x="6500755" y="2539589"/>
              <a:ext cx="15918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Arc 44">
              <a:extLst>
                <a:ext uri="{FF2B5EF4-FFF2-40B4-BE49-F238E27FC236}">
                  <a16:creationId xmlns:a16="http://schemas.microsoft.com/office/drawing/2014/main" id="{DB8DEF78-A9F4-65C8-429B-607CB34749CF}"/>
                </a:ext>
              </a:extLst>
            </p:cNvPr>
            <p:cNvSpPr/>
            <p:nvPr/>
          </p:nvSpPr>
          <p:spPr>
            <a:xfrm rot="4699961">
              <a:off x="6367183" y="2421124"/>
              <a:ext cx="288758" cy="288758"/>
            </a:xfrm>
            <a:prstGeom prst="arc">
              <a:avLst>
                <a:gd name="adj1" fmla="val 16200000"/>
                <a:gd name="adj2" fmla="val 1086659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5C18AC7-9ACD-60A0-E09E-CE83901C4C11}"/>
              </a:ext>
            </a:extLst>
          </p:cNvPr>
          <p:cNvCxnSpPr>
            <a:cxnSpLocks/>
          </p:cNvCxnSpPr>
          <p:nvPr/>
        </p:nvCxnSpPr>
        <p:spPr>
          <a:xfrm>
            <a:off x="5646141" y="2002163"/>
            <a:ext cx="0" cy="1290818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57D21FA-ABC5-BED7-FB12-DC9F779387FC}"/>
              </a:ext>
            </a:extLst>
          </p:cNvPr>
          <p:cNvCxnSpPr>
            <a:cxnSpLocks/>
          </p:cNvCxnSpPr>
          <p:nvPr/>
        </p:nvCxnSpPr>
        <p:spPr>
          <a:xfrm>
            <a:off x="4879978" y="2002081"/>
            <a:ext cx="1605128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AE5DE8-72EA-23DC-C160-0C6AF4A3989F}"/>
              </a:ext>
            </a:extLst>
          </p:cNvPr>
          <p:cNvCxnSpPr>
            <a:cxnSpLocks/>
          </p:cNvCxnSpPr>
          <p:nvPr/>
        </p:nvCxnSpPr>
        <p:spPr>
          <a:xfrm>
            <a:off x="6005209" y="2002081"/>
            <a:ext cx="0" cy="303716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58589EA-2674-AD9C-51B4-B4713762AD67}"/>
              </a:ext>
            </a:extLst>
          </p:cNvPr>
          <p:cNvCxnSpPr>
            <a:cxnSpLocks/>
          </p:cNvCxnSpPr>
          <p:nvPr/>
        </p:nvCxnSpPr>
        <p:spPr>
          <a:xfrm>
            <a:off x="6472136" y="1838135"/>
            <a:ext cx="0" cy="157461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riangle 10">
            <a:extLst>
              <a:ext uri="{FF2B5EF4-FFF2-40B4-BE49-F238E27FC236}">
                <a16:creationId xmlns:a16="http://schemas.microsoft.com/office/drawing/2014/main" id="{55A211CC-E53C-070B-6833-1AD239EE38D3}"/>
              </a:ext>
            </a:extLst>
          </p:cNvPr>
          <p:cNvSpPr/>
          <p:nvPr/>
        </p:nvSpPr>
        <p:spPr>
          <a:xfrm>
            <a:off x="4832540" y="1840244"/>
            <a:ext cx="112222" cy="96743"/>
          </a:xfrm>
          <a:prstGeom prst="triangle">
            <a:avLst/>
          </a:prstGeom>
          <a:solidFill>
            <a:srgbClr val="00B050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244163D-7A9B-A442-930F-A4DE07C847A6}"/>
              </a:ext>
            </a:extLst>
          </p:cNvPr>
          <p:cNvCxnSpPr>
            <a:cxnSpLocks/>
          </p:cNvCxnSpPr>
          <p:nvPr/>
        </p:nvCxnSpPr>
        <p:spPr>
          <a:xfrm>
            <a:off x="4888651" y="1846229"/>
            <a:ext cx="0" cy="157461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and white sign&#10;&#10;Description automatically generated">
            <a:extLst>
              <a:ext uri="{FF2B5EF4-FFF2-40B4-BE49-F238E27FC236}">
                <a16:creationId xmlns:a16="http://schemas.microsoft.com/office/drawing/2014/main" id="{88E7E784-2503-FE79-4CD7-8E1CBBE6B7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376" t="919" r="7909" b="36228"/>
          <a:stretch/>
        </p:blipFill>
        <p:spPr>
          <a:xfrm>
            <a:off x="5770253" y="2267732"/>
            <a:ext cx="522148" cy="84767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E542755-8ADE-0FC7-5F57-E397451CCA66}"/>
              </a:ext>
            </a:extLst>
          </p:cNvPr>
          <p:cNvSpPr txBox="1"/>
          <p:nvPr/>
        </p:nvSpPr>
        <p:spPr>
          <a:xfrm>
            <a:off x="293541" y="6212387"/>
            <a:ext cx="4812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BASEMENT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/>
              <a:t>ACCESS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 STARTING JUNE 11</a:t>
            </a:r>
            <a:r>
              <a:rPr lang="en-US" b="1" baseline="30000" dirty="0">
                <a:solidFill>
                  <a:schemeClr val="bg1">
                    <a:lumMod val="75000"/>
                  </a:schemeClr>
                </a:solidFill>
              </a:rPr>
              <a:t>TH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E2825CF-234F-47A7-81D0-5B5F582DC78C}"/>
              </a:ext>
            </a:extLst>
          </p:cNvPr>
          <p:cNvCxnSpPr>
            <a:cxnSpLocks/>
          </p:cNvCxnSpPr>
          <p:nvPr/>
        </p:nvCxnSpPr>
        <p:spPr>
          <a:xfrm>
            <a:off x="5122985" y="1765888"/>
            <a:ext cx="0" cy="303716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61D3D14-36D4-31DB-EE0D-9F35E71164C7}"/>
              </a:ext>
            </a:extLst>
          </p:cNvPr>
          <p:cNvCxnSpPr>
            <a:cxnSpLocks/>
          </p:cNvCxnSpPr>
          <p:nvPr/>
        </p:nvCxnSpPr>
        <p:spPr>
          <a:xfrm flipH="1">
            <a:off x="5084857" y="1765888"/>
            <a:ext cx="352197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A black arrow pointing up to a staircase&#10;&#10;Description automatically generated">
            <a:extLst>
              <a:ext uri="{FF2B5EF4-FFF2-40B4-BE49-F238E27FC236}">
                <a16:creationId xmlns:a16="http://schemas.microsoft.com/office/drawing/2014/main" id="{529F96D8-83F1-151F-72DB-A2C3969032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778" t="22132" r="15919" b="25536"/>
          <a:stretch/>
        </p:blipFill>
        <p:spPr>
          <a:xfrm flipV="1">
            <a:off x="5028913" y="1151023"/>
            <a:ext cx="613534" cy="47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833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9A1E92-7609-2DEE-75A7-5190A4057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ap of a building with different colored pointers&#10;&#10;Description automatically generated">
            <a:extLst>
              <a:ext uri="{FF2B5EF4-FFF2-40B4-BE49-F238E27FC236}">
                <a16:creationId xmlns:a16="http://schemas.microsoft.com/office/drawing/2014/main" id="{962B648F-EA70-35ED-A38A-4CB966BB11B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1254" r="1476" b="28602"/>
          <a:stretch/>
        </p:blipFill>
        <p:spPr>
          <a:xfrm>
            <a:off x="1376516" y="24656"/>
            <a:ext cx="10422194" cy="59114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B18F020-FEBB-36D8-DCC2-3EE9BC3AC1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76B1C4-019B-8A02-6DC3-7C4187FD213A}"/>
              </a:ext>
            </a:extLst>
          </p:cNvPr>
          <p:cNvSpPr txBox="1"/>
          <p:nvPr/>
        </p:nvSpPr>
        <p:spPr>
          <a:xfrm>
            <a:off x="293541" y="6212387"/>
            <a:ext cx="4812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SCIENCE CENTER SERVICES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STARTING JUNE 11</a:t>
            </a:r>
            <a:r>
              <a:rPr lang="en-US" b="1" baseline="30000" dirty="0">
                <a:solidFill>
                  <a:schemeClr val="bg1">
                    <a:lumMod val="75000"/>
                  </a:schemeClr>
                </a:solidFill>
              </a:rPr>
              <a:t>TH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en-US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6938EF-BA4C-BC0F-C362-0EBA7D0DE1E4}"/>
              </a:ext>
            </a:extLst>
          </p:cNvPr>
          <p:cNvSpPr/>
          <p:nvPr/>
        </p:nvSpPr>
        <p:spPr>
          <a:xfrm>
            <a:off x="2816043" y="2106165"/>
            <a:ext cx="7247079" cy="1200328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D42CFC-90E7-F053-BF8B-302BA3F388CE}"/>
              </a:ext>
            </a:extLst>
          </p:cNvPr>
          <p:cNvSpPr txBox="1"/>
          <p:nvPr/>
        </p:nvSpPr>
        <p:spPr>
          <a:xfrm>
            <a:off x="7998690" y="2252990"/>
            <a:ext cx="2698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ORDINARY PUBLIC SUMMER ACCESS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8AC58E1-C325-70F3-B4C6-B764C9BB1150}"/>
              </a:ext>
            </a:extLst>
          </p:cNvPr>
          <p:cNvSpPr txBox="1"/>
          <p:nvPr/>
        </p:nvSpPr>
        <p:spPr>
          <a:xfrm>
            <a:off x="2825903" y="2244664"/>
            <a:ext cx="2698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AUTHORIZED ACCESS ONLY</a:t>
            </a:r>
          </a:p>
          <a:p>
            <a:r>
              <a:rPr lang="en-US" dirty="0">
                <a:solidFill>
                  <a:srgbClr val="FF0000"/>
                </a:solidFill>
              </a:rPr>
              <a:t>THROUGH CONSTRUCTION PARTITION DOOR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FA3E17-F7FA-46AA-4DD4-38AEB346F219}"/>
              </a:ext>
            </a:extLst>
          </p:cNvPr>
          <p:cNvCxnSpPr>
            <a:cxnSpLocks/>
          </p:cNvCxnSpPr>
          <p:nvPr/>
        </p:nvCxnSpPr>
        <p:spPr>
          <a:xfrm>
            <a:off x="5621802" y="2312988"/>
            <a:ext cx="0" cy="30059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08A7355-BBF9-A8FB-89E7-BFC06A3C3E4F}"/>
              </a:ext>
            </a:extLst>
          </p:cNvPr>
          <p:cNvCxnSpPr>
            <a:cxnSpLocks/>
          </p:cNvCxnSpPr>
          <p:nvPr/>
        </p:nvCxnSpPr>
        <p:spPr>
          <a:xfrm>
            <a:off x="5621802" y="2613586"/>
            <a:ext cx="882186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3A3A3628-06E3-9107-018C-595671BC4C0D}"/>
              </a:ext>
            </a:extLst>
          </p:cNvPr>
          <p:cNvGrpSpPr/>
          <p:nvPr/>
        </p:nvGrpSpPr>
        <p:grpSpPr>
          <a:xfrm>
            <a:off x="5519767" y="2286607"/>
            <a:ext cx="238282" cy="230833"/>
            <a:chOff x="6367183" y="2421124"/>
            <a:chExt cx="292759" cy="28875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D0A6834-83A4-283C-E945-51D812DC52A3}"/>
                </a:ext>
              </a:extLst>
            </p:cNvPr>
            <p:cNvCxnSpPr/>
            <p:nvPr/>
          </p:nvCxnSpPr>
          <p:spPr>
            <a:xfrm>
              <a:off x="6500755" y="2539589"/>
              <a:ext cx="15918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3593B443-C1B9-4519-7C6A-8ABF681BD759}"/>
                </a:ext>
              </a:extLst>
            </p:cNvPr>
            <p:cNvSpPr/>
            <p:nvPr/>
          </p:nvSpPr>
          <p:spPr>
            <a:xfrm rot="4699961">
              <a:off x="6367183" y="2421124"/>
              <a:ext cx="288758" cy="288758"/>
            </a:xfrm>
            <a:prstGeom prst="arc">
              <a:avLst>
                <a:gd name="adj1" fmla="val 16200000"/>
                <a:gd name="adj2" fmla="val 1086659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0CC872-965A-639A-EA53-C44FB8DD0E02}"/>
              </a:ext>
            </a:extLst>
          </p:cNvPr>
          <p:cNvGrpSpPr/>
          <p:nvPr/>
        </p:nvGrpSpPr>
        <p:grpSpPr>
          <a:xfrm rot="16200000" flipV="1">
            <a:off x="5817810" y="2495943"/>
            <a:ext cx="247269" cy="220838"/>
            <a:chOff x="6367183" y="2421124"/>
            <a:chExt cx="292759" cy="288758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8440AC1-6511-46BE-72AD-4ADB6CEE21C6}"/>
                </a:ext>
              </a:extLst>
            </p:cNvPr>
            <p:cNvCxnSpPr/>
            <p:nvPr/>
          </p:nvCxnSpPr>
          <p:spPr>
            <a:xfrm>
              <a:off x="6500755" y="2539589"/>
              <a:ext cx="15918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Arc 13">
              <a:extLst>
                <a:ext uri="{FF2B5EF4-FFF2-40B4-BE49-F238E27FC236}">
                  <a16:creationId xmlns:a16="http://schemas.microsoft.com/office/drawing/2014/main" id="{01D864FE-834E-FD81-855E-F46E2F8FFC28}"/>
                </a:ext>
              </a:extLst>
            </p:cNvPr>
            <p:cNvSpPr/>
            <p:nvPr/>
          </p:nvSpPr>
          <p:spPr>
            <a:xfrm rot="4699961">
              <a:off x="6367183" y="2421124"/>
              <a:ext cx="288758" cy="288758"/>
            </a:xfrm>
            <a:prstGeom prst="arc">
              <a:avLst>
                <a:gd name="adj1" fmla="val 16200000"/>
                <a:gd name="adj2" fmla="val 1086659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riangle 29">
            <a:extLst>
              <a:ext uri="{FF2B5EF4-FFF2-40B4-BE49-F238E27FC236}">
                <a16:creationId xmlns:a16="http://schemas.microsoft.com/office/drawing/2014/main" id="{25CBEB0A-5EDA-D6EE-C1D7-F67CF443D20F}"/>
              </a:ext>
            </a:extLst>
          </p:cNvPr>
          <p:cNvSpPr/>
          <p:nvPr/>
        </p:nvSpPr>
        <p:spPr>
          <a:xfrm rot="10800000">
            <a:off x="6551709" y="3717326"/>
            <a:ext cx="112222" cy="96743"/>
          </a:xfrm>
          <a:prstGeom prst="triangle">
            <a:avLst/>
          </a:prstGeom>
          <a:solidFill>
            <a:srgbClr val="00B050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riangle 30">
            <a:extLst>
              <a:ext uri="{FF2B5EF4-FFF2-40B4-BE49-F238E27FC236}">
                <a16:creationId xmlns:a16="http://schemas.microsoft.com/office/drawing/2014/main" id="{957F7084-D57A-9A16-63AA-F0B45AE2A5AE}"/>
              </a:ext>
            </a:extLst>
          </p:cNvPr>
          <p:cNvSpPr/>
          <p:nvPr/>
        </p:nvSpPr>
        <p:spPr>
          <a:xfrm>
            <a:off x="5637279" y="2165112"/>
            <a:ext cx="112222" cy="96743"/>
          </a:xfrm>
          <a:prstGeom prst="triangle">
            <a:avLst/>
          </a:prstGeom>
          <a:solidFill>
            <a:srgbClr val="00B050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C4523BE-95A8-DC57-66DC-D838CA3E98A6}"/>
              </a:ext>
            </a:extLst>
          </p:cNvPr>
          <p:cNvCxnSpPr>
            <a:cxnSpLocks/>
          </p:cNvCxnSpPr>
          <p:nvPr/>
        </p:nvCxnSpPr>
        <p:spPr>
          <a:xfrm>
            <a:off x="6606641" y="2417099"/>
            <a:ext cx="0" cy="1290818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35A9C9-AE99-5CFB-6316-C47544EB80D8}"/>
              </a:ext>
            </a:extLst>
          </p:cNvPr>
          <p:cNvCxnSpPr>
            <a:cxnSpLocks/>
          </p:cNvCxnSpPr>
          <p:nvPr/>
        </p:nvCxnSpPr>
        <p:spPr>
          <a:xfrm>
            <a:off x="5678488" y="2417017"/>
            <a:ext cx="1981200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2BAFEA7-9DF8-BD00-1E41-0FF80C572E26}"/>
              </a:ext>
            </a:extLst>
          </p:cNvPr>
          <p:cNvCxnSpPr>
            <a:cxnSpLocks/>
          </p:cNvCxnSpPr>
          <p:nvPr/>
        </p:nvCxnSpPr>
        <p:spPr>
          <a:xfrm>
            <a:off x="7087947" y="2417017"/>
            <a:ext cx="0" cy="303716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016E735-DE31-46E1-00D9-733E271F8AA3}"/>
              </a:ext>
            </a:extLst>
          </p:cNvPr>
          <p:cNvCxnSpPr>
            <a:cxnSpLocks/>
          </p:cNvCxnSpPr>
          <p:nvPr/>
        </p:nvCxnSpPr>
        <p:spPr>
          <a:xfrm>
            <a:off x="7642186" y="2253071"/>
            <a:ext cx="0" cy="157461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CFD426D-7B0E-AD39-683D-66BAAFAF7F30}"/>
              </a:ext>
            </a:extLst>
          </p:cNvPr>
          <p:cNvCxnSpPr>
            <a:cxnSpLocks/>
          </p:cNvCxnSpPr>
          <p:nvPr/>
        </p:nvCxnSpPr>
        <p:spPr>
          <a:xfrm>
            <a:off x="5690401" y="2265098"/>
            <a:ext cx="0" cy="157461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riangle 30">
            <a:extLst>
              <a:ext uri="{FF2B5EF4-FFF2-40B4-BE49-F238E27FC236}">
                <a16:creationId xmlns:a16="http://schemas.microsoft.com/office/drawing/2014/main" id="{52BB10D8-71FC-C244-1151-7E1C97CDF9C3}"/>
              </a:ext>
            </a:extLst>
          </p:cNvPr>
          <p:cNvSpPr/>
          <p:nvPr/>
        </p:nvSpPr>
        <p:spPr>
          <a:xfrm>
            <a:off x="7586075" y="2156247"/>
            <a:ext cx="112222" cy="96743"/>
          </a:xfrm>
          <a:prstGeom prst="triangle">
            <a:avLst/>
          </a:prstGeom>
          <a:solidFill>
            <a:srgbClr val="00B050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39B45E6-464D-A08C-F148-4C6302FC98DB}"/>
              </a:ext>
            </a:extLst>
          </p:cNvPr>
          <p:cNvCxnSpPr>
            <a:cxnSpLocks/>
          </p:cNvCxnSpPr>
          <p:nvPr/>
        </p:nvCxnSpPr>
        <p:spPr>
          <a:xfrm>
            <a:off x="5999391" y="2115002"/>
            <a:ext cx="0" cy="303716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60B434E-52A1-1F9D-E5D2-61A667CF1EE4}"/>
              </a:ext>
            </a:extLst>
          </p:cNvPr>
          <p:cNvCxnSpPr>
            <a:cxnSpLocks/>
          </p:cNvCxnSpPr>
          <p:nvPr/>
        </p:nvCxnSpPr>
        <p:spPr>
          <a:xfrm flipH="1">
            <a:off x="5961263" y="2115002"/>
            <a:ext cx="352197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5562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C46333B9-45D9-8EBC-03D5-85586BDBFE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60" r="1760"/>
          <a:stretch/>
        </p:blipFill>
        <p:spPr>
          <a:xfrm>
            <a:off x="1326396" y="0"/>
            <a:ext cx="8562671" cy="6858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CEE4D53-EDB4-B177-B98D-C6E4FC1FD6A4}"/>
              </a:ext>
            </a:extLst>
          </p:cNvPr>
          <p:cNvCxnSpPr/>
          <p:nvPr/>
        </p:nvCxnSpPr>
        <p:spPr>
          <a:xfrm>
            <a:off x="4808514" y="1902875"/>
            <a:ext cx="0" cy="26670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1ACCDE-F061-18D2-E7CE-DB3C5426A5E8}"/>
              </a:ext>
            </a:extLst>
          </p:cNvPr>
          <p:cNvCxnSpPr>
            <a:cxnSpLocks/>
          </p:cNvCxnSpPr>
          <p:nvPr/>
        </p:nvCxnSpPr>
        <p:spPr>
          <a:xfrm>
            <a:off x="4808514" y="2169575"/>
            <a:ext cx="737718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49DE592-1D51-20AD-B1CF-2E7BB5DD35D2}"/>
              </a:ext>
            </a:extLst>
          </p:cNvPr>
          <p:cNvCxnSpPr>
            <a:cxnSpLocks/>
          </p:cNvCxnSpPr>
          <p:nvPr/>
        </p:nvCxnSpPr>
        <p:spPr>
          <a:xfrm>
            <a:off x="5115636" y="677628"/>
            <a:ext cx="0" cy="1290818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1B630F1-3E14-4CBB-1918-7E25CD902C3C}"/>
              </a:ext>
            </a:extLst>
          </p:cNvPr>
          <p:cNvCxnSpPr>
            <a:cxnSpLocks/>
          </p:cNvCxnSpPr>
          <p:nvPr/>
        </p:nvCxnSpPr>
        <p:spPr>
          <a:xfrm>
            <a:off x="6802264" y="677628"/>
            <a:ext cx="0" cy="1290818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49121D8-4C29-FA91-8CA9-37702B8CE7FF}"/>
              </a:ext>
            </a:extLst>
          </p:cNvPr>
          <p:cNvCxnSpPr>
            <a:cxnSpLocks/>
          </p:cNvCxnSpPr>
          <p:nvPr/>
        </p:nvCxnSpPr>
        <p:spPr>
          <a:xfrm>
            <a:off x="5115636" y="1987603"/>
            <a:ext cx="1686628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8422DFC-3CD2-919B-C5D2-F29F374E26E9}"/>
              </a:ext>
            </a:extLst>
          </p:cNvPr>
          <p:cNvSpPr txBox="1"/>
          <p:nvPr/>
        </p:nvSpPr>
        <p:spPr>
          <a:xfrm>
            <a:off x="4472908" y="225210"/>
            <a:ext cx="1173233" cy="369332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B050"/>
                </a:solidFill>
              </a:rPr>
              <a:t>OCCUPANT</a:t>
            </a:r>
          </a:p>
          <a:p>
            <a:pPr algn="ctr"/>
            <a:r>
              <a:rPr lang="en-US" sz="900" b="1" dirty="0">
                <a:solidFill>
                  <a:srgbClr val="00B050"/>
                </a:solidFill>
              </a:rPr>
              <a:t>EMERGENCY EGRESS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96088CB-3DCA-33A0-726B-85A4F686AB91}"/>
              </a:ext>
            </a:extLst>
          </p:cNvPr>
          <p:cNvCxnSpPr>
            <a:cxnSpLocks/>
          </p:cNvCxnSpPr>
          <p:nvPr/>
        </p:nvCxnSpPr>
        <p:spPr>
          <a:xfrm>
            <a:off x="1941852" y="1784317"/>
            <a:ext cx="0" cy="184129"/>
          </a:xfrm>
          <a:prstGeom prst="line">
            <a:avLst/>
          </a:prstGeom>
          <a:ln w="254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018EF3D-8EF3-E108-FC1A-1B47610EB5E0}"/>
              </a:ext>
            </a:extLst>
          </p:cNvPr>
          <p:cNvCxnSpPr>
            <a:cxnSpLocks/>
          </p:cNvCxnSpPr>
          <p:nvPr/>
        </p:nvCxnSpPr>
        <p:spPr>
          <a:xfrm>
            <a:off x="1941852" y="1981986"/>
            <a:ext cx="3173784" cy="0"/>
          </a:xfrm>
          <a:prstGeom prst="line">
            <a:avLst/>
          </a:prstGeom>
          <a:ln w="254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C142914-F43D-9DB9-F570-34BEF286C760}"/>
              </a:ext>
            </a:extLst>
          </p:cNvPr>
          <p:cNvCxnSpPr>
            <a:cxnSpLocks/>
          </p:cNvCxnSpPr>
          <p:nvPr/>
        </p:nvCxnSpPr>
        <p:spPr>
          <a:xfrm>
            <a:off x="1703554" y="1784317"/>
            <a:ext cx="238298" cy="0"/>
          </a:xfrm>
          <a:prstGeom prst="line">
            <a:avLst/>
          </a:prstGeom>
          <a:ln w="254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24FD549-BF09-441D-B840-5A7CD121600F}"/>
              </a:ext>
            </a:extLst>
          </p:cNvPr>
          <p:cNvCxnSpPr>
            <a:cxnSpLocks/>
          </p:cNvCxnSpPr>
          <p:nvPr/>
        </p:nvCxnSpPr>
        <p:spPr>
          <a:xfrm>
            <a:off x="1711191" y="1600188"/>
            <a:ext cx="0" cy="184129"/>
          </a:xfrm>
          <a:prstGeom prst="line">
            <a:avLst/>
          </a:prstGeom>
          <a:ln w="254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riangle 29">
            <a:extLst>
              <a:ext uri="{FF2B5EF4-FFF2-40B4-BE49-F238E27FC236}">
                <a16:creationId xmlns:a16="http://schemas.microsoft.com/office/drawing/2014/main" id="{C3DAF6FD-28EE-DDE9-85C4-06F27B0236D0}"/>
              </a:ext>
            </a:extLst>
          </p:cNvPr>
          <p:cNvSpPr/>
          <p:nvPr/>
        </p:nvSpPr>
        <p:spPr>
          <a:xfrm>
            <a:off x="5059525" y="566662"/>
            <a:ext cx="112222" cy="96743"/>
          </a:xfrm>
          <a:prstGeom prst="triangle">
            <a:avLst/>
          </a:prstGeom>
          <a:solidFill>
            <a:srgbClr val="00B050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riangle 30">
            <a:extLst>
              <a:ext uri="{FF2B5EF4-FFF2-40B4-BE49-F238E27FC236}">
                <a16:creationId xmlns:a16="http://schemas.microsoft.com/office/drawing/2014/main" id="{4D280808-DBF9-7F77-A313-768C6A1EE4CA}"/>
              </a:ext>
            </a:extLst>
          </p:cNvPr>
          <p:cNvSpPr/>
          <p:nvPr/>
        </p:nvSpPr>
        <p:spPr>
          <a:xfrm>
            <a:off x="6744898" y="561728"/>
            <a:ext cx="112222" cy="96743"/>
          </a:xfrm>
          <a:prstGeom prst="triangle">
            <a:avLst/>
          </a:prstGeom>
          <a:solidFill>
            <a:srgbClr val="00B050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riangle 31">
            <a:extLst>
              <a:ext uri="{FF2B5EF4-FFF2-40B4-BE49-F238E27FC236}">
                <a16:creationId xmlns:a16="http://schemas.microsoft.com/office/drawing/2014/main" id="{4503EA58-0BBE-FB84-A91E-12291C873317}"/>
              </a:ext>
            </a:extLst>
          </p:cNvPr>
          <p:cNvSpPr/>
          <p:nvPr/>
        </p:nvSpPr>
        <p:spPr>
          <a:xfrm>
            <a:off x="1655080" y="1480625"/>
            <a:ext cx="112222" cy="96743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546827-F6B6-E0CA-AC32-462CD5D7407A}"/>
              </a:ext>
            </a:extLst>
          </p:cNvPr>
          <p:cNvSpPr txBox="1"/>
          <p:nvPr/>
        </p:nvSpPr>
        <p:spPr>
          <a:xfrm>
            <a:off x="709331" y="1723621"/>
            <a:ext cx="1173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chemeClr val="accent2"/>
                </a:solidFill>
              </a:rPr>
              <a:t>CONTRACTOR</a:t>
            </a:r>
          </a:p>
          <a:p>
            <a:pPr algn="ctr"/>
            <a:r>
              <a:rPr lang="en-US" sz="900" b="1" dirty="0">
                <a:solidFill>
                  <a:schemeClr val="accent2"/>
                </a:solidFill>
              </a:rPr>
              <a:t>EMERGENCY EGRESS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928670B-FE98-85EA-E984-DF844EE3EB2D}"/>
              </a:ext>
            </a:extLst>
          </p:cNvPr>
          <p:cNvSpPr txBox="1"/>
          <p:nvPr/>
        </p:nvSpPr>
        <p:spPr>
          <a:xfrm>
            <a:off x="4685565" y="2182577"/>
            <a:ext cx="1024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C00000"/>
                </a:solidFill>
              </a:rPr>
              <a:t>CONSTRUCTION PARTITION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B8FD8A6-4BBA-114F-897B-9AA89243D8C0}"/>
              </a:ext>
            </a:extLst>
          </p:cNvPr>
          <p:cNvGrpSpPr/>
          <p:nvPr/>
        </p:nvGrpSpPr>
        <p:grpSpPr>
          <a:xfrm>
            <a:off x="4706479" y="1842596"/>
            <a:ext cx="238282" cy="230833"/>
            <a:chOff x="6367183" y="2421124"/>
            <a:chExt cx="292759" cy="288758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255FEC7-02BE-E667-2BFC-971B8AF4D94E}"/>
                </a:ext>
              </a:extLst>
            </p:cNvPr>
            <p:cNvCxnSpPr/>
            <p:nvPr/>
          </p:nvCxnSpPr>
          <p:spPr>
            <a:xfrm>
              <a:off x="6500755" y="2539589"/>
              <a:ext cx="15918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Arc 40">
              <a:extLst>
                <a:ext uri="{FF2B5EF4-FFF2-40B4-BE49-F238E27FC236}">
                  <a16:creationId xmlns:a16="http://schemas.microsoft.com/office/drawing/2014/main" id="{1D4FA873-29BC-D51C-5A76-CAB72382EAB2}"/>
                </a:ext>
              </a:extLst>
            </p:cNvPr>
            <p:cNvSpPr/>
            <p:nvPr/>
          </p:nvSpPr>
          <p:spPr>
            <a:xfrm rot="4699961">
              <a:off x="6367183" y="2421124"/>
              <a:ext cx="288758" cy="288758"/>
            </a:xfrm>
            <a:prstGeom prst="arc">
              <a:avLst>
                <a:gd name="adj1" fmla="val 16200000"/>
                <a:gd name="adj2" fmla="val 1086659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4C48744-68B4-FDD8-3C82-7AA70BA482CC}"/>
              </a:ext>
            </a:extLst>
          </p:cNvPr>
          <p:cNvGrpSpPr/>
          <p:nvPr/>
        </p:nvGrpSpPr>
        <p:grpSpPr>
          <a:xfrm rot="16200000" flipV="1">
            <a:off x="5004522" y="2051932"/>
            <a:ext cx="247269" cy="220838"/>
            <a:chOff x="6367183" y="2421124"/>
            <a:chExt cx="292759" cy="288758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3C28133-2091-98D8-E643-C7DC3009E980}"/>
                </a:ext>
              </a:extLst>
            </p:cNvPr>
            <p:cNvCxnSpPr/>
            <p:nvPr/>
          </p:nvCxnSpPr>
          <p:spPr>
            <a:xfrm>
              <a:off x="6500755" y="2539589"/>
              <a:ext cx="15918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Arc 44">
              <a:extLst>
                <a:ext uri="{FF2B5EF4-FFF2-40B4-BE49-F238E27FC236}">
                  <a16:creationId xmlns:a16="http://schemas.microsoft.com/office/drawing/2014/main" id="{DB8DEF78-A9F4-65C8-429B-607CB34749CF}"/>
                </a:ext>
              </a:extLst>
            </p:cNvPr>
            <p:cNvSpPr/>
            <p:nvPr/>
          </p:nvSpPr>
          <p:spPr>
            <a:xfrm rot="4699961">
              <a:off x="6367183" y="2421124"/>
              <a:ext cx="288758" cy="288758"/>
            </a:xfrm>
            <a:prstGeom prst="arc">
              <a:avLst>
                <a:gd name="adj1" fmla="val 16200000"/>
                <a:gd name="adj2" fmla="val 1086659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52F8D0D9-4005-EFA4-FD78-279DDF2F9D93}"/>
              </a:ext>
            </a:extLst>
          </p:cNvPr>
          <p:cNvSpPr txBox="1"/>
          <p:nvPr/>
        </p:nvSpPr>
        <p:spPr>
          <a:xfrm>
            <a:off x="6214392" y="217309"/>
            <a:ext cx="1173233" cy="369332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B050"/>
                </a:solidFill>
              </a:rPr>
              <a:t>OCCUPANT</a:t>
            </a:r>
          </a:p>
          <a:p>
            <a:pPr algn="ctr"/>
            <a:r>
              <a:rPr lang="en-US" sz="900" b="1" dirty="0">
                <a:solidFill>
                  <a:srgbClr val="00B050"/>
                </a:solidFill>
              </a:rPr>
              <a:t>EMERGENCY EGRESS</a:t>
            </a:r>
          </a:p>
        </p:txBody>
      </p:sp>
      <p:pic>
        <p:nvPicPr>
          <p:cNvPr id="2" name="Picture 1" descr="A person running into a exit&#10;&#10;Description automatically generated">
            <a:extLst>
              <a:ext uri="{FF2B5EF4-FFF2-40B4-BE49-F238E27FC236}">
                <a16:creationId xmlns:a16="http://schemas.microsoft.com/office/drawing/2014/main" id="{07CCA9F0-4317-F4A3-6D8D-B6B1F5C45B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453" t="10853" r="21818" b="18030"/>
          <a:stretch/>
        </p:blipFill>
        <p:spPr>
          <a:xfrm>
            <a:off x="7298563" y="66683"/>
            <a:ext cx="507572" cy="686386"/>
          </a:xfrm>
          <a:prstGeom prst="rect">
            <a:avLst/>
          </a:prstGeom>
        </p:spPr>
      </p:pic>
      <p:pic>
        <p:nvPicPr>
          <p:cNvPr id="3" name="Picture 2" descr="A person running into a exit&#10;&#10;Description automatically generated">
            <a:extLst>
              <a:ext uri="{FF2B5EF4-FFF2-40B4-BE49-F238E27FC236}">
                <a16:creationId xmlns:a16="http://schemas.microsoft.com/office/drawing/2014/main" id="{BBFD882E-0818-EB0F-7FB6-0D5AC7B634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453" t="10853" r="21818" b="18030"/>
          <a:stretch/>
        </p:blipFill>
        <p:spPr>
          <a:xfrm>
            <a:off x="4061268" y="66683"/>
            <a:ext cx="507572" cy="686386"/>
          </a:xfrm>
          <a:prstGeom prst="rect">
            <a:avLst/>
          </a:prstGeom>
        </p:spPr>
      </p:pic>
      <p:pic>
        <p:nvPicPr>
          <p:cNvPr id="4" name="Picture 3" descr="A person running into a exit&#10;&#10;Description automatically generated">
            <a:extLst>
              <a:ext uri="{FF2B5EF4-FFF2-40B4-BE49-F238E27FC236}">
                <a16:creationId xmlns:a16="http://schemas.microsoft.com/office/drawing/2014/main" id="{84810966-ADD0-FC1B-D574-35C62D5D3E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453" t="10853" r="21818" b="18030"/>
          <a:stretch/>
        </p:blipFill>
        <p:spPr>
          <a:xfrm>
            <a:off x="1042161" y="1037740"/>
            <a:ext cx="507572" cy="6863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AB893C-E60D-4D40-4A0D-47733BE0FB50}"/>
              </a:ext>
            </a:extLst>
          </p:cNvPr>
          <p:cNvSpPr txBox="1"/>
          <p:nvPr/>
        </p:nvSpPr>
        <p:spPr>
          <a:xfrm>
            <a:off x="293540" y="6212387"/>
            <a:ext cx="5802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BASEMENT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/>
              <a:t>EMERGENCY EGRESS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STARTING MAY 13TH</a:t>
            </a:r>
          </a:p>
        </p:txBody>
      </p:sp>
    </p:spTree>
    <p:extLst>
      <p:ext uri="{BB962C8B-B14F-4D97-AF65-F5344CB8AC3E}">
        <p14:creationId xmlns:p14="http://schemas.microsoft.com/office/powerpoint/2010/main" val="995331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BEA1C-4165-71D3-2616-14C4DD58E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running into a exit&#10;&#10;Description automatically generated">
            <a:extLst>
              <a:ext uri="{FF2B5EF4-FFF2-40B4-BE49-F238E27FC236}">
                <a16:creationId xmlns:a16="http://schemas.microsoft.com/office/drawing/2014/main" id="{BB227AC1-91B7-F6DB-430B-1A28FC60C1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53" t="10853" r="21818" b="18030"/>
          <a:stretch/>
        </p:blipFill>
        <p:spPr>
          <a:xfrm>
            <a:off x="68208" y="1560638"/>
            <a:ext cx="507572" cy="686386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E0DBC72-76CC-2899-751F-D705807C3E41}"/>
              </a:ext>
            </a:extLst>
          </p:cNvPr>
          <p:cNvCxnSpPr>
            <a:cxnSpLocks/>
          </p:cNvCxnSpPr>
          <p:nvPr/>
        </p:nvCxnSpPr>
        <p:spPr>
          <a:xfrm>
            <a:off x="5823999" y="1988806"/>
            <a:ext cx="3867256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4DF3BF67-6F94-F205-34F5-43E8DCD89B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l="2042" r="2042"/>
          <a:stretch/>
        </p:blipFill>
        <p:spPr>
          <a:xfrm>
            <a:off x="1553232" y="-15277"/>
            <a:ext cx="8512601" cy="68580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69E23ED-8966-4D92-1B40-A22F6A95C052}"/>
              </a:ext>
            </a:extLst>
          </p:cNvPr>
          <p:cNvCxnSpPr>
            <a:cxnSpLocks/>
          </p:cNvCxnSpPr>
          <p:nvPr/>
        </p:nvCxnSpPr>
        <p:spPr>
          <a:xfrm>
            <a:off x="5793955" y="718095"/>
            <a:ext cx="0" cy="4432201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riangle 23">
            <a:extLst>
              <a:ext uri="{FF2B5EF4-FFF2-40B4-BE49-F238E27FC236}">
                <a16:creationId xmlns:a16="http://schemas.microsoft.com/office/drawing/2014/main" id="{AE25E606-2BA4-DF86-E4BC-18F6FD45FDEB}"/>
              </a:ext>
            </a:extLst>
          </p:cNvPr>
          <p:cNvSpPr/>
          <p:nvPr/>
        </p:nvSpPr>
        <p:spPr>
          <a:xfrm>
            <a:off x="5737844" y="607129"/>
            <a:ext cx="112222" cy="96743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riangle 58">
            <a:extLst>
              <a:ext uri="{FF2B5EF4-FFF2-40B4-BE49-F238E27FC236}">
                <a16:creationId xmlns:a16="http://schemas.microsoft.com/office/drawing/2014/main" id="{F763C15A-7D3D-F851-ADD9-F9F8B4B6F50B}"/>
              </a:ext>
            </a:extLst>
          </p:cNvPr>
          <p:cNvSpPr/>
          <p:nvPr/>
        </p:nvSpPr>
        <p:spPr>
          <a:xfrm rot="10800000">
            <a:off x="5752927" y="5164800"/>
            <a:ext cx="112222" cy="96743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riangle 59">
            <a:extLst>
              <a:ext uri="{FF2B5EF4-FFF2-40B4-BE49-F238E27FC236}">
                <a16:creationId xmlns:a16="http://schemas.microsoft.com/office/drawing/2014/main" id="{76AC8787-F8A6-E4D2-60B3-298550EBE50C}"/>
              </a:ext>
            </a:extLst>
          </p:cNvPr>
          <p:cNvSpPr/>
          <p:nvPr/>
        </p:nvSpPr>
        <p:spPr>
          <a:xfrm rot="5400000">
            <a:off x="9695902" y="1940435"/>
            <a:ext cx="112222" cy="96743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511BED0-ABB3-C43C-EE49-F50EF70FC886}"/>
              </a:ext>
            </a:extLst>
          </p:cNvPr>
          <p:cNvSpPr txBox="1"/>
          <p:nvPr/>
        </p:nvSpPr>
        <p:spPr>
          <a:xfrm>
            <a:off x="5207338" y="5292052"/>
            <a:ext cx="1173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B050"/>
                </a:solidFill>
              </a:rPr>
              <a:t>OCCUPANT</a:t>
            </a:r>
          </a:p>
          <a:p>
            <a:pPr algn="ctr"/>
            <a:r>
              <a:rPr lang="en-US" sz="900" b="1" dirty="0">
                <a:solidFill>
                  <a:srgbClr val="00B050"/>
                </a:solidFill>
              </a:rPr>
              <a:t>EMERGENCY EGRESS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6077921-4FFA-7D44-9E36-C6FB684D0D50}"/>
              </a:ext>
            </a:extLst>
          </p:cNvPr>
          <p:cNvSpPr txBox="1"/>
          <p:nvPr/>
        </p:nvSpPr>
        <p:spPr>
          <a:xfrm>
            <a:off x="5667088" y="226551"/>
            <a:ext cx="1173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00B050"/>
                </a:solidFill>
              </a:rPr>
              <a:t>OCCUPANT</a:t>
            </a:r>
          </a:p>
          <a:p>
            <a:r>
              <a:rPr lang="en-US" sz="900" b="1" dirty="0">
                <a:solidFill>
                  <a:srgbClr val="00B050"/>
                </a:solidFill>
              </a:rPr>
              <a:t>EMERGENCY EGRESS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DB9DD01-9527-2510-474D-E4888CD88827}"/>
              </a:ext>
            </a:extLst>
          </p:cNvPr>
          <p:cNvSpPr txBox="1"/>
          <p:nvPr/>
        </p:nvSpPr>
        <p:spPr>
          <a:xfrm>
            <a:off x="9833117" y="1709233"/>
            <a:ext cx="1173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00B050"/>
                </a:solidFill>
              </a:rPr>
              <a:t>OCCUPANT</a:t>
            </a:r>
          </a:p>
          <a:p>
            <a:r>
              <a:rPr lang="en-US" sz="900" b="1" dirty="0">
                <a:solidFill>
                  <a:srgbClr val="00B050"/>
                </a:solidFill>
              </a:rPr>
              <a:t>EMERGENCY EGRESS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277605C-F72B-DD33-A92A-013611F383F2}"/>
              </a:ext>
            </a:extLst>
          </p:cNvPr>
          <p:cNvSpPr txBox="1"/>
          <p:nvPr/>
        </p:nvSpPr>
        <p:spPr>
          <a:xfrm>
            <a:off x="4594158" y="2160369"/>
            <a:ext cx="1024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rgbClr val="C00000"/>
                </a:solidFill>
              </a:rPr>
              <a:t>CONSTRUCTION PARTITION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5CD59A-AA26-BE2C-4CD2-AA23CD77DC5B}"/>
              </a:ext>
            </a:extLst>
          </p:cNvPr>
          <p:cNvSpPr txBox="1"/>
          <p:nvPr/>
        </p:nvSpPr>
        <p:spPr>
          <a:xfrm>
            <a:off x="293540" y="6212387"/>
            <a:ext cx="5802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BUILDING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/>
              <a:t>EMERGENCY EGRESS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STARTING MAY 13TH</a:t>
            </a:r>
          </a:p>
        </p:txBody>
      </p:sp>
      <p:pic>
        <p:nvPicPr>
          <p:cNvPr id="7" name="Picture 6" descr="A person running into a exit&#10;&#10;Description automatically generated">
            <a:extLst>
              <a:ext uri="{FF2B5EF4-FFF2-40B4-BE49-F238E27FC236}">
                <a16:creationId xmlns:a16="http://schemas.microsoft.com/office/drawing/2014/main" id="{2FFD63D0-2183-A0CC-9E3F-DCC54EA747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53" t="10853" r="21818" b="18030"/>
          <a:stretch/>
        </p:blipFill>
        <p:spPr>
          <a:xfrm>
            <a:off x="10954211" y="1373320"/>
            <a:ext cx="507572" cy="686386"/>
          </a:xfrm>
          <a:prstGeom prst="rect">
            <a:avLst/>
          </a:prstGeom>
        </p:spPr>
      </p:pic>
      <p:pic>
        <p:nvPicPr>
          <p:cNvPr id="8" name="Picture 7" descr="A person running into a exit&#10;&#10;Description automatically generated">
            <a:extLst>
              <a:ext uri="{FF2B5EF4-FFF2-40B4-BE49-F238E27FC236}">
                <a16:creationId xmlns:a16="http://schemas.microsoft.com/office/drawing/2014/main" id="{2728C825-9AA9-E755-4D95-B723784725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53" t="10853" r="21818" b="18030"/>
          <a:stretch/>
        </p:blipFill>
        <p:spPr>
          <a:xfrm>
            <a:off x="6336324" y="5123881"/>
            <a:ext cx="507572" cy="686386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0D83503-4F44-5260-2A24-57F51F1536B5}"/>
              </a:ext>
            </a:extLst>
          </p:cNvPr>
          <p:cNvCxnSpPr>
            <a:cxnSpLocks/>
          </p:cNvCxnSpPr>
          <p:nvPr/>
        </p:nvCxnSpPr>
        <p:spPr>
          <a:xfrm flipH="1">
            <a:off x="5555673" y="1842465"/>
            <a:ext cx="95412" cy="2064517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2B066AE8-E352-09AC-4508-A245C87FA8AF}"/>
              </a:ext>
            </a:extLst>
          </p:cNvPr>
          <p:cNvGrpSpPr/>
          <p:nvPr/>
        </p:nvGrpSpPr>
        <p:grpSpPr>
          <a:xfrm>
            <a:off x="5546197" y="1863845"/>
            <a:ext cx="238282" cy="230833"/>
            <a:chOff x="6367183" y="2421124"/>
            <a:chExt cx="292759" cy="28875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2F40E3D-7BF0-5D1D-0D54-0B603CC0AA36}"/>
                </a:ext>
              </a:extLst>
            </p:cNvPr>
            <p:cNvCxnSpPr/>
            <p:nvPr/>
          </p:nvCxnSpPr>
          <p:spPr>
            <a:xfrm>
              <a:off x="6500755" y="2539589"/>
              <a:ext cx="15918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01105021-11A4-9189-D663-07BFE130E618}"/>
                </a:ext>
              </a:extLst>
            </p:cNvPr>
            <p:cNvSpPr/>
            <p:nvPr/>
          </p:nvSpPr>
          <p:spPr>
            <a:xfrm rot="4699961">
              <a:off x="6367183" y="2421124"/>
              <a:ext cx="288758" cy="288758"/>
            </a:xfrm>
            <a:prstGeom prst="arc">
              <a:avLst>
                <a:gd name="adj1" fmla="val 16200000"/>
                <a:gd name="adj2" fmla="val 1086659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675D9C7-8EFA-FB1A-AE77-B15B4B6BEC32}"/>
              </a:ext>
            </a:extLst>
          </p:cNvPr>
          <p:cNvCxnSpPr>
            <a:cxnSpLocks/>
          </p:cNvCxnSpPr>
          <p:nvPr/>
        </p:nvCxnSpPr>
        <p:spPr>
          <a:xfrm flipV="1">
            <a:off x="2070045" y="645756"/>
            <a:ext cx="0" cy="1099477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13830D0-0A18-90D5-90BD-DBD17E0922B2}"/>
              </a:ext>
            </a:extLst>
          </p:cNvPr>
          <p:cNvCxnSpPr>
            <a:cxnSpLocks/>
          </p:cNvCxnSpPr>
          <p:nvPr/>
        </p:nvCxnSpPr>
        <p:spPr>
          <a:xfrm>
            <a:off x="1927176" y="1708412"/>
            <a:ext cx="142869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9E1CA49-86B7-890D-1586-380058B133C2}"/>
              </a:ext>
            </a:extLst>
          </p:cNvPr>
          <p:cNvCxnSpPr>
            <a:cxnSpLocks/>
          </p:cNvCxnSpPr>
          <p:nvPr/>
        </p:nvCxnSpPr>
        <p:spPr>
          <a:xfrm flipV="1">
            <a:off x="1927176" y="1716513"/>
            <a:ext cx="0" cy="78958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50A14E0-FD15-1502-AD9B-E7A730FA73A7}"/>
              </a:ext>
            </a:extLst>
          </p:cNvPr>
          <p:cNvSpPr txBox="1"/>
          <p:nvPr/>
        </p:nvSpPr>
        <p:spPr>
          <a:xfrm>
            <a:off x="917902" y="451230"/>
            <a:ext cx="12908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rgbClr val="00B050"/>
                </a:solidFill>
              </a:rPr>
              <a:t>FROM UPPER FLOORS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F229218-A768-E2B3-3642-0346940B1114}"/>
              </a:ext>
            </a:extLst>
          </p:cNvPr>
          <p:cNvCxnSpPr>
            <a:cxnSpLocks/>
          </p:cNvCxnSpPr>
          <p:nvPr/>
        </p:nvCxnSpPr>
        <p:spPr>
          <a:xfrm>
            <a:off x="1927175" y="1795471"/>
            <a:ext cx="216785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41433FD-C2CB-554E-ADFC-CE6B95B68074}"/>
              </a:ext>
            </a:extLst>
          </p:cNvPr>
          <p:cNvCxnSpPr>
            <a:cxnSpLocks/>
          </p:cNvCxnSpPr>
          <p:nvPr/>
        </p:nvCxnSpPr>
        <p:spPr>
          <a:xfrm flipV="1">
            <a:off x="2135765" y="1795471"/>
            <a:ext cx="0" cy="114759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34BD26E-CAAA-4E6F-3892-2E19B67C12F0}"/>
              </a:ext>
            </a:extLst>
          </p:cNvPr>
          <p:cNvCxnSpPr>
            <a:cxnSpLocks/>
          </p:cNvCxnSpPr>
          <p:nvPr/>
        </p:nvCxnSpPr>
        <p:spPr>
          <a:xfrm>
            <a:off x="1646220" y="1915068"/>
            <a:ext cx="499377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riangle 58">
            <a:extLst>
              <a:ext uri="{FF2B5EF4-FFF2-40B4-BE49-F238E27FC236}">
                <a16:creationId xmlns:a16="http://schemas.microsoft.com/office/drawing/2014/main" id="{8C1E35CF-494F-CA92-5F89-48ED46D34196}"/>
              </a:ext>
            </a:extLst>
          </p:cNvPr>
          <p:cNvSpPr/>
          <p:nvPr/>
        </p:nvSpPr>
        <p:spPr>
          <a:xfrm rot="16200000">
            <a:off x="1527168" y="1861859"/>
            <a:ext cx="112222" cy="96743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5842B7E4-DDEB-8FA5-7951-385DC7B76555}"/>
              </a:ext>
            </a:extLst>
          </p:cNvPr>
          <p:cNvCxnSpPr>
            <a:cxnSpLocks/>
          </p:cNvCxnSpPr>
          <p:nvPr/>
        </p:nvCxnSpPr>
        <p:spPr>
          <a:xfrm>
            <a:off x="5823999" y="1991871"/>
            <a:ext cx="3867256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3A1F71B3-4073-64F2-2CB8-7C841116A794}"/>
              </a:ext>
            </a:extLst>
          </p:cNvPr>
          <p:cNvCxnSpPr>
            <a:cxnSpLocks/>
          </p:cNvCxnSpPr>
          <p:nvPr/>
        </p:nvCxnSpPr>
        <p:spPr>
          <a:xfrm>
            <a:off x="2217845" y="1848893"/>
            <a:ext cx="0" cy="130369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BA12D2D-310F-C69E-576D-1A0FFEB6A980}"/>
              </a:ext>
            </a:extLst>
          </p:cNvPr>
          <p:cNvCxnSpPr>
            <a:cxnSpLocks/>
          </p:cNvCxnSpPr>
          <p:nvPr/>
        </p:nvCxnSpPr>
        <p:spPr>
          <a:xfrm>
            <a:off x="1752600" y="1973695"/>
            <a:ext cx="465245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350B4FE5-F60C-2DCA-8B42-6B87DCEA1266}"/>
              </a:ext>
            </a:extLst>
          </p:cNvPr>
          <p:cNvSpPr txBox="1"/>
          <p:nvPr/>
        </p:nvSpPr>
        <p:spPr>
          <a:xfrm>
            <a:off x="4175311" y="441906"/>
            <a:ext cx="12908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rgbClr val="00B050"/>
                </a:solidFill>
              </a:rPr>
              <a:t>FROM UPPER FLOORS</a:t>
            </a:r>
          </a:p>
        </p:txBody>
      </p:sp>
      <p:pic>
        <p:nvPicPr>
          <p:cNvPr id="53" name="Picture 52" descr="A person running into a exit&#10;&#10;Description automatically generated">
            <a:extLst>
              <a:ext uri="{FF2B5EF4-FFF2-40B4-BE49-F238E27FC236}">
                <a16:creationId xmlns:a16="http://schemas.microsoft.com/office/drawing/2014/main" id="{6BA7FC04-15E6-DB08-5CD5-FB162FBBAD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53" t="10853" r="21818" b="18030"/>
          <a:stretch/>
        </p:blipFill>
        <p:spPr>
          <a:xfrm>
            <a:off x="6777169" y="101799"/>
            <a:ext cx="507572" cy="686386"/>
          </a:xfrm>
          <a:prstGeom prst="rect">
            <a:avLst/>
          </a:prstGeom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FA5EB2B-350C-628E-F3F3-22D43A9E0141}"/>
              </a:ext>
            </a:extLst>
          </p:cNvPr>
          <p:cNvCxnSpPr>
            <a:cxnSpLocks/>
          </p:cNvCxnSpPr>
          <p:nvPr/>
        </p:nvCxnSpPr>
        <p:spPr>
          <a:xfrm flipV="1">
            <a:off x="5336052" y="626279"/>
            <a:ext cx="0" cy="954853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60A43BB-04F0-C1D2-ED99-53E7E89FA9BD}"/>
              </a:ext>
            </a:extLst>
          </p:cNvPr>
          <p:cNvCxnSpPr>
            <a:cxnSpLocks/>
          </p:cNvCxnSpPr>
          <p:nvPr/>
        </p:nvCxnSpPr>
        <p:spPr>
          <a:xfrm flipH="1">
            <a:off x="5363485" y="1581131"/>
            <a:ext cx="119064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777B6B4-EEB2-9E27-EC83-BC970B5E8D6D}"/>
              </a:ext>
            </a:extLst>
          </p:cNvPr>
          <p:cNvCxnSpPr>
            <a:cxnSpLocks/>
          </p:cNvCxnSpPr>
          <p:nvPr/>
        </p:nvCxnSpPr>
        <p:spPr>
          <a:xfrm flipH="1" flipV="1">
            <a:off x="5482550" y="1599064"/>
            <a:ext cx="0" cy="78958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B4E04B2-E53D-3F4F-673B-1EEBCA3AFC60}"/>
              </a:ext>
            </a:extLst>
          </p:cNvPr>
          <p:cNvCxnSpPr>
            <a:cxnSpLocks/>
          </p:cNvCxnSpPr>
          <p:nvPr/>
        </p:nvCxnSpPr>
        <p:spPr>
          <a:xfrm flipH="1">
            <a:off x="5301886" y="1678022"/>
            <a:ext cx="180664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A82FD30-6357-E015-C68C-DEB42FA82F94}"/>
              </a:ext>
            </a:extLst>
          </p:cNvPr>
          <p:cNvCxnSpPr>
            <a:cxnSpLocks/>
          </p:cNvCxnSpPr>
          <p:nvPr/>
        </p:nvCxnSpPr>
        <p:spPr>
          <a:xfrm flipH="1" flipV="1">
            <a:off x="5308716" y="1678022"/>
            <a:ext cx="0" cy="114759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E182B32E-AE22-9297-8157-87431AD43950}"/>
              </a:ext>
            </a:extLst>
          </p:cNvPr>
          <p:cNvCxnSpPr>
            <a:cxnSpLocks/>
          </p:cNvCxnSpPr>
          <p:nvPr/>
        </p:nvCxnSpPr>
        <p:spPr>
          <a:xfrm flipH="1">
            <a:off x="5308716" y="1797619"/>
            <a:ext cx="416171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riangle 58">
            <a:extLst>
              <a:ext uri="{FF2B5EF4-FFF2-40B4-BE49-F238E27FC236}">
                <a16:creationId xmlns:a16="http://schemas.microsoft.com/office/drawing/2014/main" id="{3A7A9C11-28FD-7ED1-39E3-572FC2A57F99}"/>
              </a:ext>
            </a:extLst>
          </p:cNvPr>
          <p:cNvSpPr/>
          <p:nvPr/>
        </p:nvSpPr>
        <p:spPr>
          <a:xfrm rot="5400000" flipH="1">
            <a:off x="5713036" y="1752470"/>
            <a:ext cx="112222" cy="80624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8EF766A-9F6F-FA8A-D5B0-F4925F5E8AAE}"/>
              </a:ext>
            </a:extLst>
          </p:cNvPr>
          <p:cNvSpPr txBox="1"/>
          <p:nvPr/>
        </p:nvSpPr>
        <p:spPr>
          <a:xfrm>
            <a:off x="8960759" y="437650"/>
            <a:ext cx="12908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00B050"/>
                </a:solidFill>
              </a:rPr>
              <a:t>FROM UPPER FLOORS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A249D502-A02F-59D3-11C6-A3CA806EDD72}"/>
              </a:ext>
            </a:extLst>
          </p:cNvPr>
          <p:cNvCxnSpPr>
            <a:cxnSpLocks/>
          </p:cNvCxnSpPr>
          <p:nvPr/>
        </p:nvCxnSpPr>
        <p:spPr>
          <a:xfrm flipV="1">
            <a:off x="9083425" y="655500"/>
            <a:ext cx="0" cy="986969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8BEFCEF-E4C2-67DB-BFF9-91DD7DF85CC0}"/>
              </a:ext>
            </a:extLst>
          </p:cNvPr>
          <p:cNvCxnSpPr>
            <a:cxnSpLocks/>
          </p:cNvCxnSpPr>
          <p:nvPr/>
        </p:nvCxnSpPr>
        <p:spPr>
          <a:xfrm flipH="1">
            <a:off x="9083426" y="1642468"/>
            <a:ext cx="97677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AA31DB78-5395-BDB3-5386-CD3FCAA68D91}"/>
              </a:ext>
            </a:extLst>
          </p:cNvPr>
          <p:cNvCxnSpPr>
            <a:cxnSpLocks/>
          </p:cNvCxnSpPr>
          <p:nvPr/>
        </p:nvCxnSpPr>
        <p:spPr>
          <a:xfrm flipH="1" flipV="1">
            <a:off x="9181103" y="1660401"/>
            <a:ext cx="0" cy="78958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38E832F9-1274-7578-50BC-CDFA14B0B38B}"/>
              </a:ext>
            </a:extLst>
          </p:cNvPr>
          <p:cNvCxnSpPr>
            <a:cxnSpLocks/>
          </p:cNvCxnSpPr>
          <p:nvPr/>
        </p:nvCxnSpPr>
        <p:spPr>
          <a:xfrm flipH="1">
            <a:off x="9032892" y="1739359"/>
            <a:ext cx="148211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C4459C58-2392-C776-4DAA-28074859B8B0}"/>
              </a:ext>
            </a:extLst>
          </p:cNvPr>
          <p:cNvCxnSpPr>
            <a:cxnSpLocks/>
          </p:cNvCxnSpPr>
          <p:nvPr/>
        </p:nvCxnSpPr>
        <p:spPr>
          <a:xfrm flipH="1" flipV="1">
            <a:off x="9038495" y="1739359"/>
            <a:ext cx="0" cy="114759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EEB835F0-B22C-C209-61CB-DD352915E184}"/>
              </a:ext>
            </a:extLst>
          </p:cNvPr>
          <p:cNvCxnSpPr>
            <a:cxnSpLocks/>
          </p:cNvCxnSpPr>
          <p:nvPr/>
        </p:nvCxnSpPr>
        <p:spPr>
          <a:xfrm flipH="1">
            <a:off x="9032892" y="1858956"/>
            <a:ext cx="655366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riangle 59">
            <a:extLst>
              <a:ext uri="{FF2B5EF4-FFF2-40B4-BE49-F238E27FC236}">
                <a16:creationId xmlns:a16="http://schemas.microsoft.com/office/drawing/2014/main" id="{1589FF06-886E-F4F9-9BE1-0791FBAD8F72}"/>
              </a:ext>
            </a:extLst>
          </p:cNvPr>
          <p:cNvSpPr/>
          <p:nvPr/>
        </p:nvSpPr>
        <p:spPr>
          <a:xfrm rot="5400000">
            <a:off x="9692136" y="1810585"/>
            <a:ext cx="112222" cy="96743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DA4ADBA-641E-338C-44D5-BFCFDFF2C18D}"/>
              </a:ext>
            </a:extLst>
          </p:cNvPr>
          <p:cNvSpPr txBox="1"/>
          <p:nvPr/>
        </p:nvSpPr>
        <p:spPr>
          <a:xfrm>
            <a:off x="1301687" y="1982833"/>
            <a:ext cx="1024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rgbClr val="C00000"/>
                </a:solidFill>
              </a:rPr>
              <a:t>CONSTRUCTION PARTITION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84AA715-4954-2A28-E42A-A6F31DA3DBE9}"/>
              </a:ext>
            </a:extLst>
          </p:cNvPr>
          <p:cNvSpPr txBox="1"/>
          <p:nvPr/>
        </p:nvSpPr>
        <p:spPr>
          <a:xfrm>
            <a:off x="439102" y="1678022"/>
            <a:ext cx="1173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rgbClr val="00B050"/>
                </a:solidFill>
              </a:rPr>
              <a:t>OCCUPANT</a:t>
            </a:r>
          </a:p>
          <a:p>
            <a:pPr algn="r"/>
            <a:r>
              <a:rPr lang="en-US" sz="900" b="1" dirty="0">
                <a:solidFill>
                  <a:srgbClr val="00B050"/>
                </a:solidFill>
              </a:rPr>
              <a:t>EMERGENCY EGRESS</a:t>
            </a:r>
          </a:p>
        </p:txBody>
      </p:sp>
    </p:spTree>
    <p:extLst>
      <p:ext uri="{BB962C8B-B14F-4D97-AF65-F5344CB8AC3E}">
        <p14:creationId xmlns:p14="http://schemas.microsoft.com/office/powerpoint/2010/main" val="2275916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687850-5EF4-F50B-8AD6-359A15898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155" y="563914"/>
            <a:ext cx="9157762" cy="50191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ADD732C-BFDF-B3A1-A248-E7558F1BC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9976" y="5044413"/>
            <a:ext cx="2120916" cy="154769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47E7C60-0DC1-D014-1130-DE42A36B7BE7}"/>
              </a:ext>
            </a:extLst>
          </p:cNvPr>
          <p:cNvCxnSpPr>
            <a:cxnSpLocks/>
          </p:cNvCxnSpPr>
          <p:nvPr/>
        </p:nvCxnSpPr>
        <p:spPr>
          <a:xfrm flipV="1">
            <a:off x="1578406" y="449112"/>
            <a:ext cx="0" cy="1099477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5B5278B-8D85-D272-7C22-61AD02F6AE34}"/>
              </a:ext>
            </a:extLst>
          </p:cNvPr>
          <p:cNvCxnSpPr>
            <a:cxnSpLocks/>
          </p:cNvCxnSpPr>
          <p:nvPr/>
        </p:nvCxnSpPr>
        <p:spPr>
          <a:xfrm>
            <a:off x="1421116" y="1548589"/>
            <a:ext cx="142213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692559B-8E1C-BF65-5470-E8CEE26E7175}"/>
              </a:ext>
            </a:extLst>
          </p:cNvPr>
          <p:cNvCxnSpPr>
            <a:cxnSpLocks/>
          </p:cNvCxnSpPr>
          <p:nvPr/>
        </p:nvCxnSpPr>
        <p:spPr>
          <a:xfrm>
            <a:off x="1421116" y="1548589"/>
            <a:ext cx="0" cy="83566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2B3D495-A486-CEA2-8CF6-2855964DC2A7}"/>
              </a:ext>
            </a:extLst>
          </p:cNvPr>
          <p:cNvCxnSpPr>
            <a:cxnSpLocks/>
          </p:cNvCxnSpPr>
          <p:nvPr/>
        </p:nvCxnSpPr>
        <p:spPr>
          <a:xfrm>
            <a:off x="1421116" y="1639537"/>
            <a:ext cx="157290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CCE1EB0-3E57-33CF-D27F-97AE4016EA37}"/>
              </a:ext>
            </a:extLst>
          </p:cNvPr>
          <p:cNvCxnSpPr>
            <a:cxnSpLocks/>
          </p:cNvCxnSpPr>
          <p:nvPr/>
        </p:nvCxnSpPr>
        <p:spPr>
          <a:xfrm>
            <a:off x="1578406" y="1639537"/>
            <a:ext cx="0" cy="81108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59B7BB8-CE06-E1EB-80A6-615B04DA473F}"/>
              </a:ext>
            </a:extLst>
          </p:cNvPr>
          <p:cNvSpPr txBox="1"/>
          <p:nvPr/>
        </p:nvSpPr>
        <p:spPr>
          <a:xfrm>
            <a:off x="58095" y="1639537"/>
            <a:ext cx="117323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rgbClr val="00B050"/>
                </a:solidFill>
              </a:rPr>
              <a:t>OCCUPANT</a:t>
            </a:r>
          </a:p>
          <a:p>
            <a:pPr algn="r"/>
            <a:r>
              <a:rPr lang="en-US" sz="900" b="1" dirty="0">
                <a:solidFill>
                  <a:srgbClr val="00B050"/>
                </a:solidFill>
              </a:rPr>
              <a:t>EMERGENCY EGRESS TO 1</a:t>
            </a:r>
            <a:r>
              <a:rPr lang="en-US" sz="900" b="1" baseline="30000" dirty="0">
                <a:solidFill>
                  <a:srgbClr val="00B050"/>
                </a:solidFill>
              </a:rPr>
              <a:t>ST</a:t>
            </a:r>
            <a:r>
              <a:rPr lang="en-US" sz="900" b="1" dirty="0">
                <a:solidFill>
                  <a:srgbClr val="00B050"/>
                </a:solidFill>
              </a:rPr>
              <a:t> FLOOR EXIT</a:t>
            </a:r>
          </a:p>
        </p:txBody>
      </p:sp>
      <p:pic>
        <p:nvPicPr>
          <p:cNvPr id="27" name="Picture 26" descr="A person running into a exit&#10;&#10;Description automatically generated">
            <a:extLst>
              <a:ext uri="{FF2B5EF4-FFF2-40B4-BE49-F238E27FC236}">
                <a16:creationId xmlns:a16="http://schemas.microsoft.com/office/drawing/2014/main" id="{B7B99FDC-EABD-EB3E-3F61-1C9EE7662A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453" t="10853" r="21818" b="18030"/>
          <a:stretch/>
        </p:blipFill>
        <p:spPr>
          <a:xfrm>
            <a:off x="173337" y="2163200"/>
            <a:ext cx="507572" cy="686386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086ADAF-387B-C3F5-B838-07CFCD81C638}"/>
              </a:ext>
            </a:extLst>
          </p:cNvPr>
          <p:cNvCxnSpPr>
            <a:cxnSpLocks/>
          </p:cNvCxnSpPr>
          <p:nvPr/>
        </p:nvCxnSpPr>
        <p:spPr>
          <a:xfrm>
            <a:off x="5793955" y="1868129"/>
            <a:ext cx="0" cy="560439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75705A8-DA55-E3F7-5451-8DBCECACAEEF}"/>
              </a:ext>
            </a:extLst>
          </p:cNvPr>
          <p:cNvCxnSpPr>
            <a:cxnSpLocks/>
          </p:cNvCxnSpPr>
          <p:nvPr/>
        </p:nvCxnSpPr>
        <p:spPr>
          <a:xfrm>
            <a:off x="1936955" y="1868129"/>
            <a:ext cx="7089058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C62E0A1-1524-A57A-D679-D1FA14428D43}"/>
              </a:ext>
            </a:extLst>
          </p:cNvPr>
          <p:cNvCxnSpPr>
            <a:cxnSpLocks/>
          </p:cNvCxnSpPr>
          <p:nvPr/>
        </p:nvCxnSpPr>
        <p:spPr>
          <a:xfrm>
            <a:off x="9026013" y="1455174"/>
            <a:ext cx="0" cy="412955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3A14C78-38BC-7440-5DE5-FE5F66600F02}"/>
              </a:ext>
            </a:extLst>
          </p:cNvPr>
          <p:cNvCxnSpPr>
            <a:cxnSpLocks/>
          </p:cNvCxnSpPr>
          <p:nvPr/>
        </p:nvCxnSpPr>
        <p:spPr>
          <a:xfrm>
            <a:off x="8947368" y="1455174"/>
            <a:ext cx="78645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C3A6EFB-DDB1-E186-EF21-642CC85A80CC}"/>
              </a:ext>
            </a:extLst>
          </p:cNvPr>
          <p:cNvCxnSpPr>
            <a:cxnSpLocks/>
          </p:cNvCxnSpPr>
          <p:nvPr/>
        </p:nvCxnSpPr>
        <p:spPr>
          <a:xfrm>
            <a:off x="8908045" y="1450485"/>
            <a:ext cx="0" cy="229606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11B65C8-FF94-DCD7-3D72-0A76BC7DCBF9}"/>
              </a:ext>
            </a:extLst>
          </p:cNvPr>
          <p:cNvSpPr txBox="1"/>
          <p:nvPr/>
        </p:nvSpPr>
        <p:spPr>
          <a:xfrm>
            <a:off x="9520283" y="1131706"/>
            <a:ext cx="117323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rgbClr val="00B050"/>
                </a:solidFill>
              </a:rPr>
              <a:t>OCCUPANT</a:t>
            </a:r>
          </a:p>
          <a:p>
            <a:pPr algn="r"/>
            <a:r>
              <a:rPr lang="en-US" sz="900" b="1" dirty="0">
                <a:solidFill>
                  <a:srgbClr val="00B050"/>
                </a:solidFill>
              </a:rPr>
              <a:t>EMERGENCY EGRESS TO 1</a:t>
            </a:r>
            <a:r>
              <a:rPr lang="en-US" sz="900" b="1" baseline="30000" dirty="0">
                <a:solidFill>
                  <a:srgbClr val="00B050"/>
                </a:solidFill>
              </a:rPr>
              <a:t>ST</a:t>
            </a:r>
            <a:r>
              <a:rPr lang="en-US" sz="900" b="1" dirty="0">
                <a:solidFill>
                  <a:srgbClr val="00B050"/>
                </a:solidFill>
              </a:rPr>
              <a:t> FLOOR EXIT</a:t>
            </a:r>
          </a:p>
        </p:txBody>
      </p:sp>
      <p:pic>
        <p:nvPicPr>
          <p:cNvPr id="48" name="Picture 47" descr="A person running into a exit&#10;&#10;Description automatically generated">
            <a:extLst>
              <a:ext uri="{FF2B5EF4-FFF2-40B4-BE49-F238E27FC236}">
                <a16:creationId xmlns:a16="http://schemas.microsoft.com/office/drawing/2014/main" id="{93FB53DE-3EDF-EF4F-E304-532A50348A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453" t="10853" r="21818" b="18030"/>
          <a:stretch/>
        </p:blipFill>
        <p:spPr>
          <a:xfrm>
            <a:off x="10056993" y="1632155"/>
            <a:ext cx="507572" cy="686386"/>
          </a:xfrm>
          <a:prstGeom prst="rect">
            <a:avLst/>
          </a:prstGeom>
        </p:spPr>
      </p:pic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B287CC5-7914-CE13-DCB4-FB7E882200B4}"/>
              </a:ext>
            </a:extLst>
          </p:cNvPr>
          <p:cNvCxnSpPr>
            <a:cxnSpLocks/>
          </p:cNvCxnSpPr>
          <p:nvPr/>
        </p:nvCxnSpPr>
        <p:spPr>
          <a:xfrm>
            <a:off x="5793955" y="2428568"/>
            <a:ext cx="400368" cy="0"/>
          </a:xfrm>
          <a:prstGeom prst="line">
            <a:avLst/>
          </a:prstGeom>
          <a:ln w="254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C77ED853-B450-FCE7-AB3D-5FBF4BB8A934}"/>
              </a:ext>
            </a:extLst>
          </p:cNvPr>
          <p:cNvSpPr txBox="1"/>
          <p:nvPr/>
        </p:nvSpPr>
        <p:spPr>
          <a:xfrm>
            <a:off x="6244583" y="2056168"/>
            <a:ext cx="117323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rgbClr val="00B050"/>
                </a:solidFill>
              </a:rPr>
              <a:t>OCCUPANT</a:t>
            </a:r>
          </a:p>
          <a:p>
            <a:pPr algn="r"/>
            <a:r>
              <a:rPr lang="en-US" sz="900" b="1" dirty="0">
                <a:solidFill>
                  <a:srgbClr val="00B050"/>
                </a:solidFill>
              </a:rPr>
              <a:t>EMERGENCY EGRESS TO 1</a:t>
            </a:r>
            <a:r>
              <a:rPr lang="en-US" sz="900" b="1" baseline="30000" dirty="0">
                <a:solidFill>
                  <a:srgbClr val="00B050"/>
                </a:solidFill>
              </a:rPr>
              <a:t>ST</a:t>
            </a:r>
            <a:r>
              <a:rPr lang="en-US" sz="900" b="1" dirty="0">
                <a:solidFill>
                  <a:srgbClr val="00B050"/>
                </a:solidFill>
              </a:rPr>
              <a:t> FLOOR EXIT</a:t>
            </a:r>
          </a:p>
        </p:txBody>
      </p:sp>
      <p:pic>
        <p:nvPicPr>
          <p:cNvPr id="52" name="Picture 51" descr="A person running into a exit&#10;&#10;Description automatically generated">
            <a:extLst>
              <a:ext uri="{FF2B5EF4-FFF2-40B4-BE49-F238E27FC236}">
                <a16:creationId xmlns:a16="http://schemas.microsoft.com/office/drawing/2014/main" id="{2E08ADFE-4E3F-3E01-B716-C868238EC7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453" t="10853" r="21818" b="18030"/>
          <a:stretch/>
        </p:blipFill>
        <p:spPr>
          <a:xfrm>
            <a:off x="6471314" y="2544438"/>
            <a:ext cx="507572" cy="686386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155A7499-4FB4-5494-1162-F7DD930418B4}"/>
              </a:ext>
            </a:extLst>
          </p:cNvPr>
          <p:cNvSpPr txBox="1"/>
          <p:nvPr/>
        </p:nvSpPr>
        <p:spPr>
          <a:xfrm>
            <a:off x="293540" y="6212387"/>
            <a:ext cx="5802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BUILDING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/>
              <a:t>EMERGENCY EGRESS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STARTING MAY 13TH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9913E3F-DF76-D828-F220-6E103A02762F}"/>
              </a:ext>
            </a:extLst>
          </p:cNvPr>
          <p:cNvCxnSpPr>
            <a:cxnSpLocks/>
          </p:cNvCxnSpPr>
          <p:nvPr/>
        </p:nvCxnSpPr>
        <p:spPr>
          <a:xfrm>
            <a:off x="4276086" y="1720645"/>
            <a:ext cx="4474624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36015975-16F9-968A-9CAD-FC81FBB90AA8}"/>
              </a:ext>
            </a:extLst>
          </p:cNvPr>
          <p:cNvSpPr txBox="1"/>
          <p:nvPr/>
        </p:nvSpPr>
        <p:spPr>
          <a:xfrm>
            <a:off x="5820052" y="1373973"/>
            <a:ext cx="1302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>
                <a:solidFill>
                  <a:srgbClr val="C00000"/>
                </a:solidFill>
              </a:rPr>
              <a:t>CONSTRUCTION AREA BEHIND DOORS</a:t>
            </a:r>
          </a:p>
        </p:txBody>
      </p:sp>
    </p:spTree>
    <p:extLst>
      <p:ext uri="{BB962C8B-B14F-4D97-AF65-F5344CB8AC3E}">
        <p14:creationId xmlns:p14="http://schemas.microsoft.com/office/powerpoint/2010/main" val="3744898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B6017A-2185-84C7-E76E-52A37E5A3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4C2A942-3E97-53FA-8381-A0C1EDD44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7ECD2D-6BA7-289E-5CE4-1DBF13AFC772}"/>
              </a:ext>
            </a:extLst>
          </p:cNvPr>
          <p:cNvSpPr txBox="1"/>
          <p:nvPr/>
        </p:nvSpPr>
        <p:spPr>
          <a:xfrm>
            <a:off x="7379208" y="3244334"/>
            <a:ext cx="4812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C00000"/>
                </a:solidFill>
              </a:rPr>
              <a:t>PROGRESS PHOTOS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0429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B6017A-2185-84C7-E76E-52A37E5A3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people in a room&#10;&#10;Description automatically generated">
            <a:extLst>
              <a:ext uri="{FF2B5EF4-FFF2-40B4-BE49-F238E27FC236}">
                <a16:creationId xmlns:a16="http://schemas.microsoft.com/office/drawing/2014/main" id="{E00C7848-5F37-DFFA-CCD7-0CB2DAA068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74" r="17560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4" name="Picture 3" descr="A group of people in an auditorium&#10;&#10;Description automatically generated">
            <a:extLst>
              <a:ext uri="{FF2B5EF4-FFF2-40B4-BE49-F238E27FC236}">
                <a16:creationId xmlns:a16="http://schemas.microsoft.com/office/drawing/2014/main" id="{5DB50D0F-A0FC-D371-9454-C8F795C5E1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38" r="23196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3192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B6017A-2185-84C7-E76E-52A37E5A3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stage with a white sheet covering&#10;&#10;Description automatically generated with medium confidence">
            <a:extLst>
              <a:ext uri="{FF2B5EF4-FFF2-40B4-BE49-F238E27FC236}">
                <a16:creationId xmlns:a16="http://schemas.microsoft.com/office/drawing/2014/main" id="{34D2DD57-9227-67C8-70AB-514D675D87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890" b="812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500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B6017A-2185-84C7-E76E-52A37E5A3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construction site with scaffolding&#10;&#10;Description automatically generated">
            <a:extLst>
              <a:ext uri="{FF2B5EF4-FFF2-40B4-BE49-F238E27FC236}">
                <a16:creationId xmlns:a16="http://schemas.microsoft.com/office/drawing/2014/main" id="{56CBEA89-86A0-3FAB-5CC1-E16BCB3862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04" b="1361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1075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B6017A-2185-84C7-E76E-52A37E5A3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hallway with metal frame and tools&#10;&#10;Description automatically generated with medium confidence">
            <a:extLst>
              <a:ext uri="{FF2B5EF4-FFF2-40B4-BE49-F238E27FC236}">
                <a16:creationId xmlns:a16="http://schemas.microsoft.com/office/drawing/2014/main" id="{391D91F7-2BB4-1FB3-F94A-B0B25C0C6B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16" b="1419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1186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B6017A-2185-84C7-E76E-52A37E5A3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room with metal frame and pipes&#10;&#10;Description automatically generated with medium confidence">
            <a:extLst>
              <a:ext uri="{FF2B5EF4-FFF2-40B4-BE49-F238E27FC236}">
                <a16:creationId xmlns:a16="http://schemas.microsoft.com/office/drawing/2014/main" id="{DE20737A-7916-FB1D-8433-DB464E04C2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25" b="2028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1780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B6017A-2185-84C7-E76E-52A37E5A3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large warehouse with lots of metal pipes&#10;&#10;Description automatically generated">
            <a:extLst>
              <a:ext uri="{FF2B5EF4-FFF2-40B4-BE49-F238E27FC236}">
                <a16:creationId xmlns:a16="http://schemas.microsoft.com/office/drawing/2014/main" id="{FA389EBF-37C2-025F-EF73-2B2F4CC31B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161" b="1585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1647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B6017A-2185-84C7-E76E-52A37E5A3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4C2A942-3E97-53FA-8381-A0C1EDD44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7ECD2D-6BA7-289E-5CE4-1DBF13AFC772}"/>
              </a:ext>
            </a:extLst>
          </p:cNvPr>
          <p:cNvSpPr txBox="1"/>
          <p:nvPr/>
        </p:nvSpPr>
        <p:spPr>
          <a:xfrm>
            <a:off x="7379208" y="3244334"/>
            <a:ext cx="4812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C00000"/>
                </a:solidFill>
                <a:effectLst/>
              </a:rPr>
              <a:t>WEBSITE &amp; NOTIFICATIONS REMINDER!</a:t>
            </a:r>
          </a:p>
        </p:txBody>
      </p:sp>
    </p:spTree>
    <p:extLst>
      <p:ext uri="{BB962C8B-B14F-4D97-AF65-F5344CB8AC3E}">
        <p14:creationId xmlns:p14="http://schemas.microsoft.com/office/powerpoint/2010/main" val="39900949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ACA73C-B03D-110C-018D-2303CA17E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and white outline of a chat bubble&#10;&#10;Description automatically generated">
            <a:extLst>
              <a:ext uri="{FF2B5EF4-FFF2-40B4-BE49-F238E27FC236}">
                <a16:creationId xmlns:a16="http://schemas.microsoft.com/office/drawing/2014/main" id="{564EDD53-FACB-36F0-979E-9C15027EAC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554" b="21804"/>
          <a:stretch/>
        </p:blipFill>
        <p:spPr>
          <a:xfrm>
            <a:off x="8108389" y="469911"/>
            <a:ext cx="4083611" cy="2190307"/>
          </a:xfrm>
          <a:prstGeom prst="rect">
            <a:avLst/>
          </a:prstGeom>
        </p:spPr>
      </p:pic>
      <p:pic>
        <p:nvPicPr>
          <p:cNvPr id="2" name="Picture 1" descr="A hand pointing at something&#10;&#10;Description automatically generated">
            <a:extLst>
              <a:ext uri="{FF2B5EF4-FFF2-40B4-BE49-F238E27FC236}">
                <a16:creationId xmlns:a16="http://schemas.microsoft.com/office/drawing/2014/main" id="{F63F027B-617B-A166-ED63-F6FA09377A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75" t="10464" r="11625" b="21759"/>
          <a:stretch/>
        </p:blipFill>
        <p:spPr>
          <a:xfrm>
            <a:off x="10079044" y="5378008"/>
            <a:ext cx="1546241" cy="110971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6678C23-AC6E-4148-B99F-46A4F8C38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786CDD-C455-13FB-3378-BA0A0A23D18A}"/>
              </a:ext>
            </a:extLst>
          </p:cNvPr>
          <p:cNvSpPr txBox="1"/>
          <p:nvPr/>
        </p:nvSpPr>
        <p:spPr>
          <a:xfrm>
            <a:off x="8751456" y="968648"/>
            <a:ext cx="2873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DON’T FORGET TO CHECK THE WEBSITE FREQUENTLY FOR NOTIFICATIONS!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57089A-6F88-7704-4032-E3C9EDA1D1C5}"/>
              </a:ext>
            </a:extLst>
          </p:cNvPr>
          <p:cNvSpPr txBox="1"/>
          <p:nvPr/>
        </p:nvSpPr>
        <p:spPr>
          <a:xfrm>
            <a:off x="2112956" y="5824390"/>
            <a:ext cx="7966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rgbClr val="C00000"/>
                </a:solidFill>
              </a:rPr>
              <a:t>https://projects.iq.harvard.edu/scictr-renovations</a:t>
            </a:r>
          </a:p>
        </p:txBody>
      </p:sp>
      <p:pic>
        <p:nvPicPr>
          <p:cNvPr id="7" name="Picture 6" descr="A hand pointing at something&#10;&#10;Description automatically generated">
            <a:extLst>
              <a:ext uri="{FF2B5EF4-FFF2-40B4-BE49-F238E27FC236}">
                <a16:creationId xmlns:a16="http://schemas.microsoft.com/office/drawing/2014/main" id="{FA9055A2-63A4-2DDE-F8C1-899C9123FB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75" t="10464" r="11625" b="21759"/>
          <a:stretch/>
        </p:blipFill>
        <p:spPr>
          <a:xfrm flipH="1">
            <a:off x="566715" y="5360534"/>
            <a:ext cx="1546241" cy="11097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ADEAAF-BDBC-CA66-E801-5F436CC748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133" y="221523"/>
            <a:ext cx="6240220" cy="44643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403035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55DE77-FE60-CF71-C080-2116E1260620}"/>
              </a:ext>
            </a:extLst>
          </p:cNvPr>
          <p:cNvSpPr txBox="1"/>
          <p:nvPr/>
        </p:nvSpPr>
        <p:spPr>
          <a:xfrm>
            <a:off x="3450771" y="3244334"/>
            <a:ext cx="5290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QUESTIONS?</a:t>
            </a:r>
            <a:endParaRPr lang="en-US" dirty="0"/>
          </a:p>
        </p:txBody>
      </p:sp>
      <p:pic>
        <p:nvPicPr>
          <p:cNvPr id="2" name="Picture 1" descr="A hand pointing at something&#10;&#10;Description automatically generated">
            <a:extLst>
              <a:ext uri="{FF2B5EF4-FFF2-40B4-BE49-F238E27FC236}">
                <a16:creationId xmlns:a16="http://schemas.microsoft.com/office/drawing/2014/main" id="{C4A594AD-AC1E-1635-C7FF-D2ED2F3233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75" t="10464" r="11625" b="21759"/>
          <a:stretch/>
        </p:blipFill>
        <p:spPr>
          <a:xfrm>
            <a:off x="10079044" y="5378008"/>
            <a:ext cx="1546241" cy="11097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4A1871-8D43-92AB-AAD6-F483ADBD44CD}"/>
              </a:ext>
            </a:extLst>
          </p:cNvPr>
          <p:cNvSpPr txBox="1"/>
          <p:nvPr/>
        </p:nvSpPr>
        <p:spPr>
          <a:xfrm>
            <a:off x="2112956" y="5546058"/>
            <a:ext cx="7966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chemeClr val="bg1">
                    <a:lumMod val="50000"/>
                  </a:schemeClr>
                </a:solidFill>
              </a:rPr>
              <a:t>https://projects.iq.harvard.edu/scictr-renovations</a:t>
            </a:r>
          </a:p>
        </p:txBody>
      </p:sp>
      <p:pic>
        <p:nvPicPr>
          <p:cNvPr id="4" name="Picture 3" descr="A hand pointing at something&#10;&#10;Description automatically generated">
            <a:extLst>
              <a:ext uri="{FF2B5EF4-FFF2-40B4-BE49-F238E27FC236}">
                <a16:creationId xmlns:a16="http://schemas.microsoft.com/office/drawing/2014/main" id="{A430CC93-A080-E115-9D39-369890077C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75" t="10464" r="11625" b="21759"/>
          <a:stretch/>
        </p:blipFill>
        <p:spPr>
          <a:xfrm flipH="1">
            <a:off x="566715" y="5360534"/>
            <a:ext cx="1546241" cy="110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344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55DE77-FE60-CF71-C080-2116E1260620}"/>
              </a:ext>
            </a:extLst>
          </p:cNvPr>
          <p:cNvSpPr txBox="1"/>
          <p:nvPr/>
        </p:nvSpPr>
        <p:spPr>
          <a:xfrm>
            <a:off x="3450771" y="3244334"/>
            <a:ext cx="5290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THANK YOU!</a:t>
            </a:r>
            <a:endParaRPr lang="en-US" dirty="0"/>
          </a:p>
        </p:txBody>
      </p:sp>
      <p:pic>
        <p:nvPicPr>
          <p:cNvPr id="2" name="Picture 1" descr="A hand pointing at something&#10;&#10;Description automatically generated">
            <a:extLst>
              <a:ext uri="{FF2B5EF4-FFF2-40B4-BE49-F238E27FC236}">
                <a16:creationId xmlns:a16="http://schemas.microsoft.com/office/drawing/2014/main" id="{BFCB9EE8-0E5C-46C0-1744-46462D221A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75" t="10464" r="11625" b="21759"/>
          <a:stretch/>
        </p:blipFill>
        <p:spPr>
          <a:xfrm>
            <a:off x="10079044" y="5378008"/>
            <a:ext cx="1546241" cy="11097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F51650-AEAF-C4CA-2AB8-115FDB874A9C}"/>
              </a:ext>
            </a:extLst>
          </p:cNvPr>
          <p:cNvSpPr txBox="1"/>
          <p:nvPr/>
        </p:nvSpPr>
        <p:spPr>
          <a:xfrm>
            <a:off x="2112956" y="5546058"/>
            <a:ext cx="7966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chemeClr val="bg1">
                    <a:lumMod val="50000"/>
                  </a:schemeClr>
                </a:solidFill>
              </a:rPr>
              <a:t>https://projects.iq.harvard.edu/scictr-renovations</a:t>
            </a:r>
          </a:p>
        </p:txBody>
      </p:sp>
      <p:pic>
        <p:nvPicPr>
          <p:cNvPr id="4" name="Picture 3" descr="A hand pointing at something&#10;&#10;Description automatically generated">
            <a:extLst>
              <a:ext uri="{FF2B5EF4-FFF2-40B4-BE49-F238E27FC236}">
                <a16:creationId xmlns:a16="http://schemas.microsoft.com/office/drawing/2014/main" id="{A3C18B18-D005-993E-7EC5-0CF63FFFE5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75" t="10464" r="11625" b="21759"/>
          <a:stretch/>
        </p:blipFill>
        <p:spPr>
          <a:xfrm flipH="1">
            <a:off x="566715" y="5360534"/>
            <a:ext cx="1546241" cy="110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783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KeywordTaxHTField xmlns="cec7a3d2-5991-4ab3-8161-7026166559d5">
      <Terms xmlns="http://schemas.microsoft.com/office/infopath/2007/PartnerControls"/>
    </TaxKeywordTaxHTField>
    <TaxCatchAll xmlns="cec7a3d2-5991-4ab3-8161-7026166559d5" xsi:nil="true"/>
    <_ip_UnifiedCompliancePolicyProperties xmlns="http://schemas.microsoft.com/sharepoint/v3" xsi:nil="true"/>
    <PublishingExpirationDate xmlns="http://schemas.microsoft.com/sharepoint/v3" xsi:nil="true"/>
    <PublishingStartDate xmlns="http://schemas.microsoft.com/sharepoint/v3" xsi:nil="true"/>
    <lcf76f155ced4ddcb4097134ff3c332f xmlns="9558bf3a-c51f-41b6-92c4-b93806c0e0b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F30699DA76444E8364450A92F2490D" ma:contentTypeVersion="25" ma:contentTypeDescription="Create a new document." ma:contentTypeScope="" ma:versionID="1bb9b1f1a45309ee93d9a62f4451e183">
  <xsd:schema xmlns:xsd="http://www.w3.org/2001/XMLSchema" xmlns:xs="http://www.w3.org/2001/XMLSchema" xmlns:p="http://schemas.microsoft.com/office/2006/metadata/properties" xmlns:ns1="http://schemas.microsoft.com/sharepoint/v3" xmlns:ns2="cec7a3d2-5991-4ab3-8161-7026166559d5" xmlns:ns3="9558bf3a-c51f-41b6-92c4-b93806c0e0b9" xmlns:ns4="d7367c66-59fb-4050-bb61-8f60c171ca2b" targetNamespace="http://schemas.microsoft.com/office/2006/metadata/properties" ma:root="true" ma:fieldsID="b4270dac26364d9cd1c82df9dea924f5" ns1:_="" ns2:_="" ns3:_="" ns4:_="">
    <xsd:import namespace="http://schemas.microsoft.com/sharepoint/v3"/>
    <xsd:import namespace="cec7a3d2-5991-4ab3-8161-7026166559d5"/>
    <xsd:import namespace="9558bf3a-c51f-41b6-92c4-b93806c0e0b9"/>
    <xsd:import namespace="d7367c66-59fb-4050-bb61-8f60c171ca2b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TaxKeywordTaxHTField" minOccurs="0"/>
                <xsd:element ref="ns2:TaxCatchAll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1:_ip_UnifiedCompliancePolicyProperties" minOccurs="0"/>
                <xsd:element ref="ns1:_ip_UnifiedCompliancePolicyUIAction" minOccurs="0"/>
                <xsd:element ref="ns3:MediaLengthInSeconds" minOccurs="0"/>
                <xsd:element ref="ns3:lcf76f155ced4ddcb4097134ff3c332f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  <xsd:element name="_ip_UnifiedCompliancePolicyProperties" ma:index="2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c7a3d2-5991-4ab3-8161-7026166559d5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11" nillable="true" ma:taxonomy="true" ma:internalName="TaxKeywordTaxHTField" ma:taxonomyFieldName="TaxKeyword" ma:displayName="Enterprise Keywords" ma:fieldId="{23f27201-bee3-471e-b2e7-b64fd8b7ca38}" ma:taxonomyMulti="true" ma:sspId="ede21b5b-937c-4c50-b492-83ea4c57a78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2" nillable="true" ma:displayName="Taxonomy Catch All Column" ma:description="" ma:hidden="true" ma:list="{2da91d1f-47c0-4a82-bffb-e959d0b4d2ba}" ma:internalName="TaxCatchAll" ma:showField="CatchAllData" ma:web="cec7a3d2-5991-4ab3-8161-7026166559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58bf3a-c51f-41b6-92c4-b93806c0e0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6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7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9" nillable="true" ma:taxonomy="true" ma:internalName="lcf76f155ced4ddcb4097134ff3c332f" ma:taxonomyFieldName="MediaServiceImageTags" ma:displayName="Image Tags" ma:readOnly="false" ma:fieldId="{5cf76f15-5ced-4ddc-b409-7134ff3c332f}" ma:taxonomyMulti="true" ma:sspId="ede21b5b-937c-4c50-b492-83ea4c57a7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367c66-59fb-4050-bb61-8f60c171ca2b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D0891F0-C5F6-41B9-A1BE-69DA4A6F2630}">
  <ds:schemaRefs>
    <ds:schemaRef ds:uri="cec7a3d2-5991-4ab3-8161-7026166559d5"/>
    <ds:schemaRef ds:uri="http://schemas.microsoft.com/office/2006/documentManagement/types"/>
    <ds:schemaRef ds:uri="http://purl.org/dc/elements/1.1/"/>
    <ds:schemaRef ds:uri="http://purl.org/dc/terms/"/>
    <ds:schemaRef ds:uri="http://schemas.microsoft.com/sharepoint/v3"/>
    <ds:schemaRef ds:uri="9558bf3a-c51f-41b6-92c4-b93806c0e0b9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d7367c66-59fb-4050-bb61-8f60c171ca2b"/>
  </ds:schemaRefs>
</ds:datastoreItem>
</file>

<file path=customXml/itemProps2.xml><?xml version="1.0" encoding="utf-8"?>
<ds:datastoreItem xmlns:ds="http://schemas.openxmlformats.org/officeDocument/2006/customXml" ds:itemID="{DCAC55DD-D5ED-462C-8B7D-8038EFA0C1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ec7a3d2-5991-4ab3-8161-7026166559d5"/>
    <ds:schemaRef ds:uri="9558bf3a-c51f-41b6-92c4-b93806c0e0b9"/>
    <ds:schemaRef ds:uri="d7367c66-59fb-4050-bb61-8f60c171ca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DE2697B-CA54-4F31-A490-7BD712E9ECC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14617</TotalTime>
  <Words>492</Words>
  <Application>Microsoft Office PowerPoint</Application>
  <PresentationFormat>Widescreen</PresentationFormat>
  <Paragraphs>182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mkbstudio.com</dc:creator>
  <cp:lastModifiedBy>Alexandra Mackey</cp:lastModifiedBy>
  <cp:revision>93</cp:revision>
  <cp:lastPrinted>2024-06-10T16:14:04Z</cp:lastPrinted>
  <dcterms:created xsi:type="dcterms:W3CDTF">2024-01-05T17:20:13Z</dcterms:created>
  <dcterms:modified xsi:type="dcterms:W3CDTF">2024-06-10T19:16:39Z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0x010100E11215566A9D454F874F8615BCA46123</vt:lpwstr>
  </property>
  <property fmtid="{D5CDD505-2E9C-101B-9397-08002B2CF9AE}" pid="3" name="TaxKeyword">
    <vt:lpwstr/>
  </property>
  <property fmtid="{D5CDD505-2E9C-101B-9397-08002B2CF9AE}" pid="4" name="MediaServiceImageTags">
    <vt:lpwstr/>
  </property>
</Properties>
</file>